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64" r:id="rId2"/>
    <p:sldId id="268" r:id="rId3"/>
    <p:sldId id="269" r:id="rId4"/>
    <p:sldId id="280" r:id="rId5"/>
    <p:sldId id="270" r:id="rId6"/>
    <p:sldId id="271" r:id="rId7"/>
    <p:sldId id="275" r:id="rId8"/>
    <p:sldId id="276" r:id="rId9"/>
    <p:sldId id="277" r:id="rId10"/>
    <p:sldId id="278" r:id="rId11"/>
    <p:sldId id="279" r:id="rId12"/>
    <p:sldId id="281" r:id="rId13"/>
    <p:sldId id="283" r:id="rId14"/>
    <p:sldId id="282" r:id="rId15"/>
    <p:sldId id="294" r:id="rId16"/>
    <p:sldId id="284" r:id="rId17"/>
    <p:sldId id="285" r:id="rId18"/>
    <p:sldId id="286" r:id="rId19"/>
    <p:sldId id="287" r:id="rId20"/>
    <p:sldId id="288" r:id="rId21"/>
    <p:sldId id="289" r:id="rId22"/>
    <p:sldId id="290" r:id="rId23"/>
    <p:sldId id="291" r:id="rId24"/>
    <p:sldId id="292" r:id="rId25"/>
    <p:sldId id="295" r:id="rId26"/>
    <p:sldId id="293" r:id="rId27"/>
    <p:sldId id="272" r:id="rId28"/>
    <p:sldId id="273" r:id="rId29"/>
    <p:sldId id="296" r:id="rId3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2CBBE"/>
    <a:srgbClr val="00A0A8"/>
    <a:srgbClr val="FEC630"/>
    <a:srgbClr val="FF5969"/>
    <a:srgbClr val="5D7373"/>
    <a:srgbClr val="52C9BD"/>
    <a:srgbClr val="F0EE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691" autoAdjust="0"/>
    <p:restoredTop sz="94660"/>
  </p:normalViewPr>
  <p:slideViewPr>
    <p:cSldViewPr snapToGrid="0">
      <p:cViewPr>
        <p:scale>
          <a:sx n="85" d="100"/>
          <a:sy n="85" d="100"/>
        </p:scale>
        <p:origin x="60" y="-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B4DDCF-50D4-412D-905C-C830D9812B99}" type="datetimeFigureOut">
              <a:rPr lang="en-US" smtClean="0"/>
              <a:t>11/2/2019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4C2398-CC1E-458C-92B9-95DE2CBAF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4950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50107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02.11.2019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03647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02.11.2019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466359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02.11.2019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71114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02.11.2019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46772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02.11.2019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253617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02.11.2019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40367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02.11.2019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13770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02.11.2019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0331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02.11.2019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619568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02.11.2019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16004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02.11.2019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68987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DFAF59-80FD-42F8-B77B-6179688B7234}" type="datetimeFigureOut">
              <a:rPr lang="de-DE" smtClean="0"/>
              <a:t>02.11.2019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1875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5" Type="http://schemas.openxmlformats.org/officeDocument/2006/relationships/image" Target="../media/image26.png"/><Relationship Id="rId4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49">
            <a:extLst>
              <a:ext uri="{FF2B5EF4-FFF2-40B4-BE49-F238E27FC236}">
                <a16:creationId xmlns:a16="http://schemas.microsoft.com/office/drawing/2014/main" xmlns="" id="{9EB0FD16-689C-476C-8309-C7173C257513}"/>
              </a:ext>
            </a:extLst>
          </p:cNvPr>
          <p:cNvSpPr txBox="1"/>
          <p:nvPr/>
        </p:nvSpPr>
        <p:spPr>
          <a:xfrm>
            <a:off x="3805210" y="1339257"/>
            <a:ext cx="7278915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800" dirty="0">
                <a:solidFill>
                  <a:srgbClr val="C00000"/>
                </a:solidFill>
                <a:latin typeface="Tw Cen MT" panose="020B0602020104020603" pitchFamily="34" charset="0"/>
              </a:rPr>
              <a:t>WELCOME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xmlns="" id="{4F202974-31A3-4642-B671-F0DBBB7B4663}"/>
              </a:ext>
            </a:extLst>
          </p:cNvPr>
          <p:cNvSpPr txBox="1"/>
          <p:nvPr/>
        </p:nvSpPr>
        <p:spPr>
          <a:xfrm>
            <a:off x="4081622" y="3778073"/>
            <a:ext cx="72789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7030A0"/>
                </a:solidFill>
                <a:latin typeface="Tw Cen MT" panose="020B0602020104020603" pitchFamily="34" charset="0"/>
              </a:rPr>
              <a:t>TO THE    </a:t>
            </a:r>
            <a:r>
              <a:rPr lang="en-US" sz="6000" dirty="0" smtClean="0">
                <a:solidFill>
                  <a:srgbClr val="7030A0"/>
                </a:solidFill>
                <a:latin typeface="Tw Cen MT" panose="020B0602020104020603" pitchFamily="34" charset="0"/>
              </a:rPr>
              <a:t>ANSYS ANALYSIS</a:t>
            </a:r>
            <a:endParaRPr lang="en-US" sz="6000" dirty="0">
              <a:solidFill>
                <a:srgbClr val="7030A0"/>
              </a:solidFill>
              <a:latin typeface="Tw Cen MT" panose="020B0602020104020603" pitchFamily="34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xmlns="" id="{79BCE1F0-A71E-4D4B-BE6A-A381604C28D2}"/>
              </a:ext>
            </a:extLst>
          </p:cNvPr>
          <p:cNvSpPr txBox="1"/>
          <p:nvPr/>
        </p:nvSpPr>
        <p:spPr>
          <a:xfrm>
            <a:off x="3805210" y="4918951"/>
            <a:ext cx="72789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002060"/>
                </a:solidFill>
                <a:latin typeface="Tw Cen MT" panose="020B0602020104020603" pitchFamily="34" charset="0"/>
              </a:rPr>
              <a:t>OF</a:t>
            </a:r>
            <a:r>
              <a:rPr lang="en-US" sz="3200" dirty="0" smtClean="0">
                <a:solidFill>
                  <a:srgbClr val="002060"/>
                </a:solidFill>
                <a:latin typeface="Tw Cen MT" panose="020B0602020104020603" pitchFamily="34" charset="0"/>
              </a:rPr>
              <a:t> AERIAL CABLE CAR</a:t>
            </a:r>
            <a:endParaRPr lang="en-US" sz="3200" dirty="0">
              <a:solidFill>
                <a:srgbClr val="002060"/>
              </a:solidFill>
              <a:latin typeface="Tw Cen MT" panose="020B0602020104020603" pitchFamily="34" charset="0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xmlns="" id="{C8A16B82-6A3C-46F5-8D32-072FDF89864A}"/>
              </a:ext>
            </a:extLst>
          </p:cNvPr>
          <p:cNvGrpSpPr/>
          <p:nvPr/>
        </p:nvGrpSpPr>
        <p:grpSpPr>
          <a:xfrm>
            <a:off x="-9302800" y="0"/>
            <a:ext cx="12482920" cy="6858000"/>
            <a:chOff x="-290920" y="0"/>
            <a:chExt cx="1248292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xmlns="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xmlns="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xmlns="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xmlns="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xmlns="" id="{69A27401-3327-4871-86AC-B461CA62C3AC}"/>
              </a:ext>
            </a:extLst>
          </p:cNvPr>
          <p:cNvGrpSpPr/>
          <p:nvPr/>
        </p:nvGrpSpPr>
        <p:grpSpPr>
          <a:xfrm>
            <a:off x="-8798784" y="0"/>
            <a:ext cx="11447503" cy="6858000"/>
            <a:chOff x="213096" y="0"/>
            <a:chExt cx="11447503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xmlns="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xmlns="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xmlns="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analysis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xmlns="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xmlns="" id="{C0099890-786A-4F87-960D-5DADE5168909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xmlns="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xmlns="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xmlns="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cad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xmlns="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xmlns="" id="{0E4F6447-6163-4D6A-A8D2-BD63B6CB3A42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xmlns="" id="{5CB8CB55-9DEC-4367-900E-7257FE1B874F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xmlns="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xmlns="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46453" y="3251165"/>
              <a:ext cx="19920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comparison </a:t>
              </a:r>
              <a:endParaRPr lang="en-US" sz="28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xmlns="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xmlns="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xmlns="" id="{3FD3EE0D-FD02-4885-9AC0-03F414A9888F}"/>
              </a:ext>
            </a:extLst>
          </p:cNvPr>
          <p:cNvGrpSpPr/>
          <p:nvPr/>
        </p:nvGrpSpPr>
        <p:grpSpPr>
          <a:xfrm>
            <a:off x="-7638543" y="-1"/>
            <a:ext cx="8692331" cy="6858000"/>
            <a:chOff x="718505" y="-1"/>
            <a:chExt cx="8692331" cy="6858000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xmlns="" id="{60A9D552-2EF0-4DB4-9DC6-F52F2FD55E3C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xmlns="" id="{DA27D1F1-923F-4591-A07A-39E775B734F9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xmlns="" id="{0E895421-2372-4C7F-93D2-3B0353A6E7BD}"/>
                </a:ext>
              </a:extLst>
            </p:cNvPr>
            <p:cNvSpPr txBox="1"/>
            <p:nvPr/>
          </p:nvSpPr>
          <p:spPr>
            <a:xfrm rot="16200000">
              <a:off x="8091629" y="3251164"/>
              <a:ext cx="19920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limitations</a:t>
              </a:r>
              <a:endParaRPr lang="en-US" sz="28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xmlns="" id="{1A9D6167-F7B8-4BFF-8BC5-2D13EF0CFF8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xmlns="" id="{76789F00-2688-429D-926C-15F83152FDBE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xmlns="" id="{FF862AB6-114D-4C6A-B849-5A11B3650265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xmlns="" id="{30105858-8A3E-4676-96A7-18C1A74E36F4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xmlns="" id="{8A634BD7-1512-45B6-AFE4-1EEA636625CB}"/>
                </a:ext>
              </a:extLst>
            </p:cNvPr>
            <p:cNvSpPr txBox="1"/>
            <p:nvPr/>
          </p:nvSpPr>
          <p:spPr>
            <a:xfrm rot="16200000">
              <a:off x="-738260" y="3220386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conclusion</a:t>
              </a:r>
              <a:endParaRPr lang="en-US" sz="32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xmlns="" id="{F08704A4-CABE-4989-8BF7-C10A6BB40E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586610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xmlns="" id="{10781169-B7A4-446E-BD33-B9650367A7F9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xmlns="" id="{CED3AF08-30FC-4AFF-9C5C-99D0A7099514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xmlns="" id="{99AF1FBA-9557-484A-B305-EE590A192E9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xmlns="" id="{407E3AA2-679E-4924-AC1B-FE6C3A02C251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xmlns="" id="{CD9846FC-755F-4A0E-BAD3-A5D51C0E1E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xmlns="" id="{F00A67C9-4929-4EFF-9CB6-292640CD2738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xmlns="" id="{3E8CDB02-4760-4298-BC44-93A18EB02F13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xmlns="" id="{57C0FD50-5E69-463E-A01B-65E9D864A386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xmlns="" id="{04CBFB1D-37FD-419F-B98C-860BF5217905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analysis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xmlns="" id="{60B383F7-52C5-4FB7-AEC3-35A48D7354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xmlns="" id="{6F7667A6-1C16-4F0A-A162-61BD16E6BE6B}"/>
              </a:ext>
            </a:extLst>
          </p:cNvPr>
          <p:cNvGrpSpPr/>
          <p:nvPr/>
        </p:nvGrpSpPr>
        <p:grpSpPr>
          <a:xfrm>
            <a:off x="1184133" y="0"/>
            <a:ext cx="9961092" cy="6858000"/>
            <a:chOff x="491575" y="0"/>
            <a:chExt cx="9961092" cy="6858000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xmlns="" id="{0E8C29A9-4AAB-442C-A7A4-40DCCE0A9694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xmlns="" id="{81520FE7-5699-4290-9C3C-51E0C60ECC6B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xmlns="" id="{AFD50D6F-822B-4109-8B0C-BA004A0B7145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cad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xmlns="" id="{0376C61F-147B-441E-B32E-45D5BC1B6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xmlns="" id="{990CE96C-B0E8-49CB-B717-EBFFECB66027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5" name="Group 94">
            <a:extLst>
              <a:ext uri="{FF2B5EF4-FFF2-40B4-BE49-F238E27FC236}">
                <a16:creationId xmlns:a16="http://schemas.microsoft.com/office/drawing/2014/main" xmlns="" id="{4E70D3F9-D583-4ACD-8480-0F4A65ED3C83}"/>
              </a:ext>
            </a:extLst>
          </p:cNvPr>
          <p:cNvGrpSpPr/>
          <p:nvPr/>
        </p:nvGrpSpPr>
        <p:grpSpPr>
          <a:xfrm>
            <a:off x="1049062" y="0"/>
            <a:ext cx="9574094" cy="6858000"/>
            <a:chOff x="491575" y="0"/>
            <a:chExt cx="9574094" cy="6858000"/>
          </a:xfrm>
        </p:grpSpPr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xmlns="" id="{321108FC-08B5-45CC-AB47-1104119B25FD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xmlns="" id="{96A47C8C-7F88-484E-817B-572BEDC2BC69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xmlns="" id="{E3DB5570-AC77-4396-9748-4183DF7C8396}"/>
                </a:ext>
              </a:extLst>
            </p:cNvPr>
            <p:cNvSpPr txBox="1"/>
            <p:nvPr/>
          </p:nvSpPr>
          <p:spPr>
            <a:xfrm rot="16200000">
              <a:off x="8746453" y="3281942"/>
              <a:ext cx="199208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FIRST MODEL</a:t>
              </a:r>
              <a:endParaRPr lang="en-US" sz="24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9" name="Picture 98">
              <a:extLst>
                <a:ext uri="{FF2B5EF4-FFF2-40B4-BE49-F238E27FC236}">
                  <a16:creationId xmlns:a16="http://schemas.microsoft.com/office/drawing/2014/main" xmlns="" id="{F6ED4041-CDD9-443D-802E-47D438790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xmlns="" id="{E7044FAB-DB4A-4E59-B111-8CA4168E7FA4}"/>
              </a:ext>
            </a:extLst>
          </p:cNvPr>
          <p:cNvGrpSpPr/>
          <p:nvPr/>
        </p:nvGrpSpPr>
        <p:grpSpPr>
          <a:xfrm>
            <a:off x="-7638543" y="-1"/>
            <a:ext cx="8692331" cy="6858000"/>
            <a:chOff x="718505" y="-1"/>
            <a:chExt cx="8692331" cy="685800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xmlns="" id="{824F072A-08CC-4CC6-B5EF-C1833A244FA3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xmlns="" id="{A3C6C4A9-8B6A-429B-980E-26CD0C3A573E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xmlns="" id="{858AC381-BFD1-4A89-AE49-8ADC853A6849}"/>
                </a:ext>
              </a:extLst>
            </p:cNvPr>
            <p:cNvSpPr txBox="1"/>
            <p:nvPr/>
          </p:nvSpPr>
          <p:spPr>
            <a:xfrm rot="16200000">
              <a:off x="8091629" y="3251164"/>
              <a:ext cx="19920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limitations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xmlns="" id="{9DF2E944-82FA-495B-8A5C-9BDE2635538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xmlns="" id="{60E31D48-090A-4A9C-AF5C-4B0C49C47C7D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xmlns="" id="{3A79A714-CB74-4EFD-9BC1-A7F2F993842A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xmlns="" id="{B006C60A-833A-41C2-A553-8132E7B3A7DB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xmlns="" id="{95AECC6C-A520-4756-9163-08D14835D791}"/>
                </a:ext>
              </a:extLst>
            </p:cNvPr>
            <p:cNvSpPr txBox="1"/>
            <p:nvPr/>
          </p:nvSpPr>
          <p:spPr>
            <a:xfrm rot="16200000">
              <a:off x="-738260" y="3220386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conclusion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xmlns="" id="{0F8A56B9-A504-4035-8439-53ED4617B8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xmlns="" id="{FFECBB9F-A6DA-4867-8BFF-1EB9CC0E78D3}"/>
              </a:ext>
            </a:extLst>
          </p:cNvPr>
          <p:cNvGrpSpPr/>
          <p:nvPr/>
        </p:nvGrpSpPr>
        <p:grpSpPr>
          <a:xfrm>
            <a:off x="1350696" y="487061"/>
            <a:ext cx="662608" cy="523220"/>
            <a:chOff x="668600" y="2123782"/>
            <a:chExt cx="662608" cy="523220"/>
          </a:xfrm>
        </p:grpSpPr>
        <p:sp>
          <p:nvSpPr>
            <p:cNvPr id="110" name="Oval 109">
              <a:extLst>
                <a:ext uri="{FF2B5EF4-FFF2-40B4-BE49-F238E27FC236}">
                  <a16:creationId xmlns:a16="http://schemas.microsoft.com/office/drawing/2014/main" xmlns="" id="{758FFA05-60D3-49D7-AD33-70C14A462582}"/>
                </a:ext>
              </a:extLst>
            </p:cNvPr>
            <p:cNvSpPr/>
            <p:nvPr/>
          </p:nvSpPr>
          <p:spPr>
            <a:xfrm>
              <a:off x="732304" y="2123782"/>
              <a:ext cx="523220" cy="523220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xmlns="" id="{6F674720-AA72-463C-A9F5-CC05A31FD455}"/>
                </a:ext>
              </a:extLst>
            </p:cNvPr>
            <p:cNvSpPr txBox="1"/>
            <p:nvPr/>
          </p:nvSpPr>
          <p:spPr>
            <a:xfrm>
              <a:off x="668600" y="2154559"/>
              <a:ext cx="66260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smtClean="0">
                  <a:solidFill>
                    <a:srgbClr val="E6E7E9"/>
                  </a:solidFill>
                  <a:latin typeface="Tw Cen MT" panose="020B0602020104020603" pitchFamily="34" charset="0"/>
                </a:rPr>
                <a:t>05</a:t>
              </a:r>
              <a:endParaRPr lang="en-US" sz="2400" b="1" dirty="0">
                <a:solidFill>
                  <a:srgbClr val="E6E7E9"/>
                </a:solidFill>
                <a:latin typeface="Tw Cen MT" panose="020B0602020104020603" pitchFamily="34" charset="0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1817646" y="548615"/>
            <a:ext cx="38668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latin typeface="3ds" panose="02000503020000020004" pitchFamily="2" charset="0"/>
              </a:rPr>
              <a:t>DEFORMATION</a:t>
            </a:r>
            <a:endParaRPr lang="en-US" sz="2400" b="1" dirty="0">
              <a:latin typeface="3ds" panose="02000503020000020004" pitchFamily="2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1087" y="1471339"/>
            <a:ext cx="6191338" cy="4511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880657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xmlns="" id="{10781169-B7A4-446E-BD33-B9650367A7F9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xmlns="" id="{CED3AF08-30FC-4AFF-9C5C-99D0A7099514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xmlns="" id="{99AF1FBA-9557-484A-B305-EE590A192E9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xmlns="" id="{407E3AA2-679E-4924-AC1B-FE6C3A02C251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xmlns="" id="{CD9846FC-755F-4A0E-BAD3-A5D51C0E1E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xmlns="" id="{F00A67C9-4929-4EFF-9CB6-292640CD2738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xmlns="" id="{3E8CDB02-4760-4298-BC44-93A18EB02F13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xmlns="" id="{57C0FD50-5E69-463E-A01B-65E9D864A386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xmlns="" id="{04CBFB1D-37FD-419F-B98C-860BF5217905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analysis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xmlns="" id="{60B383F7-52C5-4FB7-AEC3-35A48D7354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xmlns="" id="{6F7667A6-1C16-4F0A-A162-61BD16E6BE6B}"/>
              </a:ext>
            </a:extLst>
          </p:cNvPr>
          <p:cNvGrpSpPr/>
          <p:nvPr/>
        </p:nvGrpSpPr>
        <p:grpSpPr>
          <a:xfrm>
            <a:off x="1184133" y="0"/>
            <a:ext cx="9961092" cy="6858000"/>
            <a:chOff x="491575" y="0"/>
            <a:chExt cx="9961092" cy="6858000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xmlns="" id="{0E8C29A9-4AAB-442C-A7A4-40DCCE0A9694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xmlns="" id="{81520FE7-5699-4290-9C3C-51E0C60ECC6B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xmlns="" id="{AFD50D6F-822B-4109-8B0C-BA004A0B7145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cad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xmlns="" id="{0376C61F-147B-441E-B32E-45D5BC1B6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xmlns="" id="{990CE96C-B0E8-49CB-B717-EBFFECB66027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5" name="Group 94">
            <a:extLst>
              <a:ext uri="{FF2B5EF4-FFF2-40B4-BE49-F238E27FC236}">
                <a16:creationId xmlns:a16="http://schemas.microsoft.com/office/drawing/2014/main" xmlns="" id="{4E70D3F9-D583-4ACD-8480-0F4A65ED3C83}"/>
              </a:ext>
            </a:extLst>
          </p:cNvPr>
          <p:cNvGrpSpPr/>
          <p:nvPr/>
        </p:nvGrpSpPr>
        <p:grpSpPr>
          <a:xfrm>
            <a:off x="1049062" y="0"/>
            <a:ext cx="9574094" cy="6858000"/>
            <a:chOff x="491575" y="0"/>
            <a:chExt cx="9574094" cy="6858000"/>
          </a:xfrm>
        </p:grpSpPr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xmlns="" id="{321108FC-08B5-45CC-AB47-1104119B25FD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xmlns="" id="{96A47C8C-7F88-484E-817B-572BEDC2BC69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xmlns="" id="{E3DB5570-AC77-4396-9748-4183DF7C8396}"/>
                </a:ext>
              </a:extLst>
            </p:cNvPr>
            <p:cNvSpPr txBox="1"/>
            <p:nvPr/>
          </p:nvSpPr>
          <p:spPr>
            <a:xfrm rot="16200000">
              <a:off x="8746453" y="3281942"/>
              <a:ext cx="199208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FIRST MODEL</a:t>
              </a:r>
              <a:endParaRPr lang="en-US" sz="24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9" name="Picture 98">
              <a:extLst>
                <a:ext uri="{FF2B5EF4-FFF2-40B4-BE49-F238E27FC236}">
                  <a16:creationId xmlns:a16="http://schemas.microsoft.com/office/drawing/2014/main" xmlns="" id="{F6ED4041-CDD9-443D-802E-47D438790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xmlns="" id="{E7044FAB-DB4A-4E59-B111-8CA4168E7FA4}"/>
              </a:ext>
            </a:extLst>
          </p:cNvPr>
          <p:cNvGrpSpPr/>
          <p:nvPr/>
        </p:nvGrpSpPr>
        <p:grpSpPr>
          <a:xfrm>
            <a:off x="-7638543" y="-1"/>
            <a:ext cx="8692331" cy="6858000"/>
            <a:chOff x="718505" y="-1"/>
            <a:chExt cx="8692331" cy="685800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xmlns="" id="{824F072A-08CC-4CC6-B5EF-C1833A244FA3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xmlns="" id="{A3C6C4A9-8B6A-429B-980E-26CD0C3A573E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xmlns="" id="{858AC381-BFD1-4A89-AE49-8ADC853A6849}"/>
                </a:ext>
              </a:extLst>
            </p:cNvPr>
            <p:cNvSpPr txBox="1"/>
            <p:nvPr/>
          </p:nvSpPr>
          <p:spPr>
            <a:xfrm rot="16200000">
              <a:off x="8091629" y="3251164"/>
              <a:ext cx="19920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limitations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xmlns="" id="{9DF2E944-82FA-495B-8A5C-9BDE2635538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xmlns="" id="{60E31D48-090A-4A9C-AF5C-4B0C49C47C7D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xmlns="" id="{3A79A714-CB74-4EFD-9BC1-A7F2F993842A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xmlns="" id="{B006C60A-833A-41C2-A553-8132E7B3A7DB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xmlns="" id="{95AECC6C-A520-4756-9163-08D14835D791}"/>
                </a:ext>
              </a:extLst>
            </p:cNvPr>
            <p:cNvSpPr txBox="1"/>
            <p:nvPr/>
          </p:nvSpPr>
          <p:spPr>
            <a:xfrm rot="16200000">
              <a:off x="-738260" y="3220386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conclusion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xmlns="" id="{0F8A56B9-A504-4035-8439-53ED4617B8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xmlns="" id="{FFECBB9F-A6DA-4867-8BFF-1EB9CC0E78D3}"/>
              </a:ext>
            </a:extLst>
          </p:cNvPr>
          <p:cNvGrpSpPr/>
          <p:nvPr/>
        </p:nvGrpSpPr>
        <p:grpSpPr>
          <a:xfrm>
            <a:off x="1350696" y="487061"/>
            <a:ext cx="662608" cy="523220"/>
            <a:chOff x="668600" y="2123782"/>
            <a:chExt cx="662608" cy="523220"/>
          </a:xfrm>
        </p:grpSpPr>
        <p:sp>
          <p:nvSpPr>
            <p:cNvPr id="110" name="Oval 109">
              <a:extLst>
                <a:ext uri="{FF2B5EF4-FFF2-40B4-BE49-F238E27FC236}">
                  <a16:creationId xmlns:a16="http://schemas.microsoft.com/office/drawing/2014/main" xmlns="" id="{758FFA05-60D3-49D7-AD33-70C14A462582}"/>
                </a:ext>
              </a:extLst>
            </p:cNvPr>
            <p:cNvSpPr/>
            <p:nvPr/>
          </p:nvSpPr>
          <p:spPr>
            <a:xfrm>
              <a:off x="732304" y="2123782"/>
              <a:ext cx="523220" cy="523220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xmlns="" id="{6F674720-AA72-463C-A9F5-CC05A31FD455}"/>
                </a:ext>
              </a:extLst>
            </p:cNvPr>
            <p:cNvSpPr txBox="1"/>
            <p:nvPr/>
          </p:nvSpPr>
          <p:spPr>
            <a:xfrm>
              <a:off x="668600" y="2154559"/>
              <a:ext cx="66260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smtClean="0">
                  <a:solidFill>
                    <a:srgbClr val="E6E7E9"/>
                  </a:solidFill>
                  <a:latin typeface="Tw Cen MT" panose="020B0602020104020603" pitchFamily="34" charset="0"/>
                </a:rPr>
                <a:t>06</a:t>
              </a:r>
              <a:endParaRPr lang="en-US" sz="2400" b="1" dirty="0">
                <a:solidFill>
                  <a:srgbClr val="E6E7E9"/>
                </a:solidFill>
                <a:latin typeface="Tw Cen MT" panose="020B0602020104020603" pitchFamily="34" charset="0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1817646" y="548615"/>
            <a:ext cx="38668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latin typeface="3ds" panose="02000503020000020004" pitchFamily="2" charset="0"/>
              </a:rPr>
              <a:t>LIFE</a:t>
            </a:r>
            <a:endParaRPr lang="en-US" sz="2400" b="1" dirty="0">
              <a:latin typeface="3ds" panose="02000503020000020004" pitchFamily="2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8619" y="1409418"/>
            <a:ext cx="5855147" cy="5015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057453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xmlns="" id="{10781169-B7A4-446E-BD33-B9650367A7F9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xmlns="" id="{CED3AF08-30FC-4AFF-9C5C-99D0A7099514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xmlns="" id="{99AF1FBA-9557-484A-B305-EE590A192E9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xmlns="" id="{407E3AA2-679E-4924-AC1B-FE6C3A02C251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xmlns="" id="{CD9846FC-755F-4A0E-BAD3-A5D51C0E1E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xmlns="" id="{F00A67C9-4929-4EFF-9CB6-292640CD2738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xmlns="" id="{3E8CDB02-4760-4298-BC44-93A18EB02F13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xmlns="" id="{57C0FD50-5E69-463E-A01B-65E9D864A386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xmlns="" id="{04CBFB1D-37FD-419F-B98C-860BF5217905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analysis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xmlns="" id="{60B383F7-52C5-4FB7-AEC3-35A48D7354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xmlns="" id="{6F7667A6-1C16-4F0A-A162-61BD16E6BE6B}"/>
              </a:ext>
            </a:extLst>
          </p:cNvPr>
          <p:cNvGrpSpPr/>
          <p:nvPr/>
        </p:nvGrpSpPr>
        <p:grpSpPr>
          <a:xfrm>
            <a:off x="1184133" y="0"/>
            <a:ext cx="9961092" cy="6858000"/>
            <a:chOff x="491575" y="0"/>
            <a:chExt cx="9961092" cy="6858000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xmlns="" id="{0E8C29A9-4AAB-442C-A7A4-40DCCE0A9694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xmlns="" id="{81520FE7-5699-4290-9C3C-51E0C60ECC6B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xmlns="" id="{AFD50D6F-822B-4109-8B0C-BA004A0B7145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cad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xmlns="" id="{0376C61F-147B-441E-B32E-45D5BC1B6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xmlns="" id="{990CE96C-B0E8-49CB-B717-EBFFECB66027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5" name="Group 94">
            <a:extLst>
              <a:ext uri="{FF2B5EF4-FFF2-40B4-BE49-F238E27FC236}">
                <a16:creationId xmlns:a16="http://schemas.microsoft.com/office/drawing/2014/main" xmlns="" id="{4E70D3F9-D583-4ACD-8480-0F4A65ED3C83}"/>
              </a:ext>
            </a:extLst>
          </p:cNvPr>
          <p:cNvGrpSpPr/>
          <p:nvPr/>
        </p:nvGrpSpPr>
        <p:grpSpPr>
          <a:xfrm>
            <a:off x="1049062" y="0"/>
            <a:ext cx="9574094" cy="6858000"/>
            <a:chOff x="491575" y="0"/>
            <a:chExt cx="9574094" cy="6858000"/>
          </a:xfrm>
        </p:grpSpPr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xmlns="" id="{321108FC-08B5-45CC-AB47-1104119B25FD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xmlns="" id="{96A47C8C-7F88-484E-817B-572BEDC2BC69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xmlns="" id="{E3DB5570-AC77-4396-9748-4183DF7C8396}"/>
                </a:ext>
              </a:extLst>
            </p:cNvPr>
            <p:cNvSpPr txBox="1"/>
            <p:nvPr/>
          </p:nvSpPr>
          <p:spPr>
            <a:xfrm rot="16200000">
              <a:off x="8746453" y="3281942"/>
              <a:ext cx="199208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FIRST MODEL</a:t>
              </a:r>
              <a:endParaRPr lang="en-US" sz="24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9" name="Picture 98">
              <a:extLst>
                <a:ext uri="{FF2B5EF4-FFF2-40B4-BE49-F238E27FC236}">
                  <a16:creationId xmlns:a16="http://schemas.microsoft.com/office/drawing/2014/main" xmlns="" id="{F6ED4041-CDD9-443D-802E-47D438790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xmlns="" id="{E7044FAB-DB4A-4E59-B111-8CA4168E7FA4}"/>
              </a:ext>
            </a:extLst>
          </p:cNvPr>
          <p:cNvGrpSpPr/>
          <p:nvPr/>
        </p:nvGrpSpPr>
        <p:grpSpPr>
          <a:xfrm>
            <a:off x="-7638543" y="-1"/>
            <a:ext cx="8692331" cy="6858000"/>
            <a:chOff x="718505" y="-1"/>
            <a:chExt cx="8692331" cy="685800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xmlns="" id="{824F072A-08CC-4CC6-B5EF-C1833A244FA3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xmlns="" id="{A3C6C4A9-8B6A-429B-980E-26CD0C3A573E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xmlns="" id="{858AC381-BFD1-4A89-AE49-8ADC853A6849}"/>
                </a:ext>
              </a:extLst>
            </p:cNvPr>
            <p:cNvSpPr txBox="1"/>
            <p:nvPr/>
          </p:nvSpPr>
          <p:spPr>
            <a:xfrm rot="16200000">
              <a:off x="8091629" y="3251164"/>
              <a:ext cx="19920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limitations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xmlns="" id="{9DF2E944-82FA-495B-8A5C-9BDE2635538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xmlns="" id="{60E31D48-090A-4A9C-AF5C-4B0C49C47C7D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xmlns="" id="{3A79A714-CB74-4EFD-9BC1-A7F2F993842A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xmlns="" id="{B006C60A-833A-41C2-A553-8132E7B3A7DB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xmlns="" id="{95AECC6C-A520-4756-9163-08D14835D791}"/>
                </a:ext>
              </a:extLst>
            </p:cNvPr>
            <p:cNvSpPr txBox="1"/>
            <p:nvPr/>
          </p:nvSpPr>
          <p:spPr>
            <a:xfrm rot="16200000">
              <a:off x="-738260" y="3220386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conclusion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xmlns="" id="{0F8A56B9-A504-4035-8439-53ED4617B8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xmlns="" id="{FFECBB9F-A6DA-4867-8BFF-1EB9CC0E78D3}"/>
              </a:ext>
            </a:extLst>
          </p:cNvPr>
          <p:cNvGrpSpPr/>
          <p:nvPr/>
        </p:nvGrpSpPr>
        <p:grpSpPr>
          <a:xfrm>
            <a:off x="1350696" y="487061"/>
            <a:ext cx="662608" cy="523220"/>
            <a:chOff x="668600" y="2123782"/>
            <a:chExt cx="662608" cy="523220"/>
          </a:xfrm>
        </p:grpSpPr>
        <p:sp>
          <p:nvSpPr>
            <p:cNvPr id="110" name="Oval 109">
              <a:extLst>
                <a:ext uri="{FF2B5EF4-FFF2-40B4-BE49-F238E27FC236}">
                  <a16:creationId xmlns:a16="http://schemas.microsoft.com/office/drawing/2014/main" xmlns="" id="{758FFA05-60D3-49D7-AD33-70C14A462582}"/>
                </a:ext>
              </a:extLst>
            </p:cNvPr>
            <p:cNvSpPr/>
            <p:nvPr/>
          </p:nvSpPr>
          <p:spPr>
            <a:xfrm>
              <a:off x="732304" y="2123782"/>
              <a:ext cx="523220" cy="523220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xmlns="" id="{6F674720-AA72-463C-A9F5-CC05A31FD455}"/>
                </a:ext>
              </a:extLst>
            </p:cNvPr>
            <p:cNvSpPr txBox="1"/>
            <p:nvPr/>
          </p:nvSpPr>
          <p:spPr>
            <a:xfrm>
              <a:off x="668600" y="2154559"/>
              <a:ext cx="66260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smtClean="0">
                  <a:solidFill>
                    <a:srgbClr val="E6E7E9"/>
                  </a:solidFill>
                  <a:latin typeface="Tw Cen MT" panose="020B0602020104020603" pitchFamily="34" charset="0"/>
                </a:rPr>
                <a:t>07</a:t>
              </a:r>
              <a:endParaRPr lang="en-US" sz="2400" b="1" dirty="0">
                <a:solidFill>
                  <a:srgbClr val="E6E7E9"/>
                </a:solidFill>
                <a:latin typeface="Tw Cen MT" panose="020B0602020104020603" pitchFamily="34" charset="0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1817646" y="548615"/>
            <a:ext cx="38668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latin typeface="3ds" panose="02000503020000020004" pitchFamily="2" charset="0"/>
              </a:rPr>
              <a:t>SAFETY FACTOR</a:t>
            </a:r>
            <a:endParaRPr lang="en-US" sz="2400" b="1" dirty="0">
              <a:latin typeface="3ds" panose="02000503020000020004" pitchFamily="2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2398" y="177800"/>
            <a:ext cx="3907894" cy="321207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7764" y="2613077"/>
            <a:ext cx="5696745" cy="3791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15555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xmlns="" id="{10781169-B7A4-446E-BD33-B9650367A7F9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xmlns="" id="{CED3AF08-30FC-4AFF-9C5C-99D0A7099514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xmlns="" id="{99AF1FBA-9557-484A-B305-EE590A192E9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xmlns="" id="{407E3AA2-679E-4924-AC1B-FE6C3A02C251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xmlns="" id="{CD9846FC-755F-4A0E-BAD3-A5D51C0E1E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xmlns="" id="{F00A67C9-4929-4EFF-9CB6-292640CD2738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xmlns="" id="{3E8CDB02-4760-4298-BC44-93A18EB02F13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xmlns="" id="{57C0FD50-5E69-463E-A01B-65E9D864A386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xmlns="" id="{04CBFB1D-37FD-419F-B98C-860BF5217905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analysis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xmlns="" id="{60B383F7-52C5-4FB7-AEC3-35A48D7354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xmlns="" id="{6F7667A6-1C16-4F0A-A162-61BD16E6BE6B}"/>
              </a:ext>
            </a:extLst>
          </p:cNvPr>
          <p:cNvGrpSpPr/>
          <p:nvPr/>
        </p:nvGrpSpPr>
        <p:grpSpPr>
          <a:xfrm>
            <a:off x="1184133" y="0"/>
            <a:ext cx="9961092" cy="6858000"/>
            <a:chOff x="491575" y="0"/>
            <a:chExt cx="9961092" cy="6858000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xmlns="" id="{0E8C29A9-4AAB-442C-A7A4-40DCCE0A9694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xmlns="" id="{81520FE7-5699-4290-9C3C-51E0C60ECC6B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xmlns="" id="{AFD50D6F-822B-4109-8B0C-BA004A0B7145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cad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xmlns="" id="{0376C61F-147B-441E-B32E-45D5BC1B6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xmlns="" id="{990CE96C-B0E8-49CB-B717-EBFFECB66027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5" name="Group 94">
            <a:extLst>
              <a:ext uri="{FF2B5EF4-FFF2-40B4-BE49-F238E27FC236}">
                <a16:creationId xmlns:a16="http://schemas.microsoft.com/office/drawing/2014/main" xmlns="" id="{4E70D3F9-D583-4ACD-8480-0F4A65ED3C83}"/>
              </a:ext>
            </a:extLst>
          </p:cNvPr>
          <p:cNvGrpSpPr/>
          <p:nvPr/>
        </p:nvGrpSpPr>
        <p:grpSpPr>
          <a:xfrm>
            <a:off x="1049062" y="0"/>
            <a:ext cx="9574094" cy="6858000"/>
            <a:chOff x="491575" y="0"/>
            <a:chExt cx="9574094" cy="6858000"/>
          </a:xfrm>
        </p:grpSpPr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xmlns="" id="{321108FC-08B5-45CC-AB47-1104119B25FD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xmlns="" id="{96A47C8C-7F88-484E-817B-572BEDC2BC69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xmlns="" id="{E3DB5570-AC77-4396-9748-4183DF7C8396}"/>
                </a:ext>
              </a:extLst>
            </p:cNvPr>
            <p:cNvSpPr txBox="1"/>
            <p:nvPr/>
          </p:nvSpPr>
          <p:spPr>
            <a:xfrm rot="16200000">
              <a:off x="8746453" y="3281942"/>
              <a:ext cx="199208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FIRST MODEL</a:t>
              </a:r>
              <a:endParaRPr lang="en-US" sz="24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9" name="Picture 98">
              <a:extLst>
                <a:ext uri="{FF2B5EF4-FFF2-40B4-BE49-F238E27FC236}">
                  <a16:creationId xmlns:a16="http://schemas.microsoft.com/office/drawing/2014/main" xmlns="" id="{F6ED4041-CDD9-443D-802E-47D438790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xmlns="" id="{E7044FAB-DB4A-4E59-B111-8CA4168E7FA4}"/>
              </a:ext>
            </a:extLst>
          </p:cNvPr>
          <p:cNvGrpSpPr/>
          <p:nvPr/>
        </p:nvGrpSpPr>
        <p:grpSpPr>
          <a:xfrm>
            <a:off x="-7638543" y="-1"/>
            <a:ext cx="8692331" cy="6858000"/>
            <a:chOff x="718505" y="-1"/>
            <a:chExt cx="8692331" cy="685800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xmlns="" id="{824F072A-08CC-4CC6-B5EF-C1833A244FA3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xmlns="" id="{A3C6C4A9-8B6A-429B-980E-26CD0C3A573E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xmlns="" id="{858AC381-BFD1-4A89-AE49-8ADC853A6849}"/>
                </a:ext>
              </a:extLst>
            </p:cNvPr>
            <p:cNvSpPr txBox="1"/>
            <p:nvPr/>
          </p:nvSpPr>
          <p:spPr>
            <a:xfrm rot="16200000">
              <a:off x="8091629" y="3251164"/>
              <a:ext cx="19920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limitations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xmlns="" id="{9DF2E944-82FA-495B-8A5C-9BDE2635538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xmlns="" id="{60E31D48-090A-4A9C-AF5C-4B0C49C47C7D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xmlns="" id="{3A79A714-CB74-4EFD-9BC1-A7F2F993842A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xmlns="" id="{B006C60A-833A-41C2-A553-8132E7B3A7DB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xmlns="" id="{95AECC6C-A520-4756-9163-08D14835D791}"/>
                </a:ext>
              </a:extLst>
            </p:cNvPr>
            <p:cNvSpPr txBox="1"/>
            <p:nvPr/>
          </p:nvSpPr>
          <p:spPr>
            <a:xfrm rot="16200000">
              <a:off x="-738260" y="3220386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conclusion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xmlns="" id="{0F8A56B9-A504-4035-8439-53ED4617B8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xmlns="" id="{FFECBB9F-A6DA-4867-8BFF-1EB9CC0E78D3}"/>
              </a:ext>
            </a:extLst>
          </p:cNvPr>
          <p:cNvGrpSpPr/>
          <p:nvPr/>
        </p:nvGrpSpPr>
        <p:grpSpPr>
          <a:xfrm>
            <a:off x="1350696" y="487061"/>
            <a:ext cx="662608" cy="523220"/>
            <a:chOff x="668600" y="2123782"/>
            <a:chExt cx="662608" cy="523220"/>
          </a:xfrm>
        </p:grpSpPr>
        <p:sp>
          <p:nvSpPr>
            <p:cNvPr id="110" name="Oval 109">
              <a:extLst>
                <a:ext uri="{FF2B5EF4-FFF2-40B4-BE49-F238E27FC236}">
                  <a16:creationId xmlns:a16="http://schemas.microsoft.com/office/drawing/2014/main" xmlns="" id="{758FFA05-60D3-49D7-AD33-70C14A462582}"/>
                </a:ext>
              </a:extLst>
            </p:cNvPr>
            <p:cNvSpPr/>
            <p:nvPr/>
          </p:nvSpPr>
          <p:spPr>
            <a:xfrm>
              <a:off x="732304" y="2123782"/>
              <a:ext cx="523220" cy="523220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xmlns="" id="{6F674720-AA72-463C-A9F5-CC05A31FD455}"/>
                </a:ext>
              </a:extLst>
            </p:cNvPr>
            <p:cNvSpPr txBox="1"/>
            <p:nvPr/>
          </p:nvSpPr>
          <p:spPr>
            <a:xfrm>
              <a:off x="668600" y="2154559"/>
              <a:ext cx="66260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smtClean="0">
                  <a:solidFill>
                    <a:srgbClr val="E6E7E9"/>
                  </a:solidFill>
                  <a:latin typeface="Tw Cen MT" panose="020B0602020104020603" pitchFamily="34" charset="0"/>
                </a:rPr>
                <a:t>08</a:t>
              </a:r>
              <a:endParaRPr lang="en-US" sz="2400" b="1" dirty="0">
                <a:solidFill>
                  <a:srgbClr val="E6E7E9"/>
                </a:solidFill>
                <a:latin typeface="Tw Cen MT" panose="020B0602020104020603" pitchFamily="34" charset="0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1817646" y="548615"/>
            <a:ext cx="38668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latin typeface="3ds" panose="02000503020000020004" pitchFamily="2" charset="0"/>
              </a:rPr>
              <a:t>DAMAGE</a:t>
            </a:r>
            <a:endParaRPr lang="en-US" sz="2400" b="1" dirty="0">
              <a:latin typeface="3ds" panose="02000503020000020004" pitchFamily="2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8311" y="1428471"/>
            <a:ext cx="6187877" cy="4931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92246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xmlns="" id="{10781169-B7A4-446E-BD33-B9650367A7F9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xmlns="" id="{CED3AF08-30FC-4AFF-9C5C-99D0A7099514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xmlns="" id="{99AF1FBA-9557-484A-B305-EE590A192E9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xmlns="" id="{407E3AA2-679E-4924-AC1B-FE6C3A02C251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xmlns="" id="{CD9846FC-755F-4A0E-BAD3-A5D51C0E1E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xmlns="" id="{F00A67C9-4929-4EFF-9CB6-292640CD2738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xmlns="" id="{3E8CDB02-4760-4298-BC44-93A18EB02F13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xmlns="" id="{57C0FD50-5E69-463E-A01B-65E9D864A386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xmlns="" id="{04CBFB1D-37FD-419F-B98C-860BF5217905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analysis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xmlns="" id="{60B383F7-52C5-4FB7-AEC3-35A48D7354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xmlns="" id="{6F7667A6-1C16-4F0A-A162-61BD16E6BE6B}"/>
              </a:ext>
            </a:extLst>
          </p:cNvPr>
          <p:cNvGrpSpPr/>
          <p:nvPr/>
        </p:nvGrpSpPr>
        <p:grpSpPr>
          <a:xfrm>
            <a:off x="1184133" y="0"/>
            <a:ext cx="9961092" cy="6858000"/>
            <a:chOff x="491575" y="0"/>
            <a:chExt cx="9961092" cy="6858000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xmlns="" id="{0E8C29A9-4AAB-442C-A7A4-40DCCE0A9694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xmlns="" id="{81520FE7-5699-4290-9C3C-51E0C60ECC6B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xmlns="" id="{AFD50D6F-822B-4109-8B0C-BA004A0B7145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cad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xmlns="" id="{0376C61F-147B-441E-B32E-45D5BC1B6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xmlns="" id="{990CE96C-B0E8-49CB-B717-EBFFECB66027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5" name="Group 94">
            <a:extLst>
              <a:ext uri="{FF2B5EF4-FFF2-40B4-BE49-F238E27FC236}">
                <a16:creationId xmlns:a16="http://schemas.microsoft.com/office/drawing/2014/main" xmlns="" id="{4E70D3F9-D583-4ACD-8480-0F4A65ED3C83}"/>
              </a:ext>
            </a:extLst>
          </p:cNvPr>
          <p:cNvGrpSpPr/>
          <p:nvPr/>
        </p:nvGrpSpPr>
        <p:grpSpPr>
          <a:xfrm>
            <a:off x="1049062" y="0"/>
            <a:ext cx="9574094" cy="6858000"/>
            <a:chOff x="491575" y="0"/>
            <a:chExt cx="9574094" cy="6858000"/>
          </a:xfrm>
        </p:grpSpPr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xmlns="" id="{321108FC-08B5-45CC-AB47-1104119B25FD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xmlns="" id="{96A47C8C-7F88-484E-817B-572BEDC2BC69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xmlns="" id="{E3DB5570-AC77-4396-9748-4183DF7C8396}"/>
                </a:ext>
              </a:extLst>
            </p:cNvPr>
            <p:cNvSpPr txBox="1"/>
            <p:nvPr/>
          </p:nvSpPr>
          <p:spPr>
            <a:xfrm rot="16200000">
              <a:off x="8746453" y="3281942"/>
              <a:ext cx="199208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FIRST MODEL</a:t>
              </a:r>
              <a:endParaRPr lang="en-US" sz="24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9" name="Picture 98">
              <a:extLst>
                <a:ext uri="{FF2B5EF4-FFF2-40B4-BE49-F238E27FC236}">
                  <a16:creationId xmlns:a16="http://schemas.microsoft.com/office/drawing/2014/main" xmlns="" id="{F6ED4041-CDD9-443D-802E-47D438790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xmlns="" id="{E7044FAB-DB4A-4E59-B111-8CA4168E7FA4}"/>
              </a:ext>
            </a:extLst>
          </p:cNvPr>
          <p:cNvGrpSpPr/>
          <p:nvPr/>
        </p:nvGrpSpPr>
        <p:grpSpPr>
          <a:xfrm>
            <a:off x="-7638543" y="-1"/>
            <a:ext cx="8692331" cy="6858000"/>
            <a:chOff x="718505" y="-1"/>
            <a:chExt cx="8692331" cy="685800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xmlns="" id="{824F072A-08CC-4CC6-B5EF-C1833A244FA3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xmlns="" id="{A3C6C4A9-8B6A-429B-980E-26CD0C3A573E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xmlns="" id="{858AC381-BFD1-4A89-AE49-8ADC853A6849}"/>
                </a:ext>
              </a:extLst>
            </p:cNvPr>
            <p:cNvSpPr txBox="1"/>
            <p:nvPr/>
          </p:nvSpPr>
          <p:spPr>
            <a:xfrm rot="16200000">
              <a:off x="8091629" y="3251164"/>
              <a:ext cx="19920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limitations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xmlns="" id="{9DF2E944-82FA-495B-8A5C-9BDE2635538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xmlns="" id="{60E31D48-090A-4A9C-AF5C-4B0C49C47C7D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xmlns="" id="{3A79A714-CB74-4EFD-9BC1-A7F2F993842A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xmlns="" id="{B006C60A-833A-41C2-A553-8132E7B3A7DB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xmlns="" id="{95AECC6C-A520-4756-9163-08D14835D791}"/>
                </a:ext>
              </a:extLst>
            </p:cNvPr>
            <p:cNvSpPr txBox="1"/>
            <p:nvPr/>
          </p:nvSpPr>
          <p:spPr>
            <a:xfrm rot="16200000">
              <a:off x="-738260" y="3220386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conclusion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xmlns="" id="{0F8A56B9-A504-4035-8439-53ED4617B8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xmlns="" id="{FFECBB9F-A6DA-4867-8BFF-1EB9CC0E78D3}"/>
              </a:ext>
            </a:extLst>
          </p:cNvPr>
          <p:cNvGrpSpPr/>
          <p:nvPr/>
        </p:nvGrpSpPr>
        <p:grpSpPr>
          <a:xfrm>
            <a:off x="1350696" y="487061"/>
            <a:ext cx="662608" cy="523220"/>
            <a:chOff x="668600" y="2123782"/>
            <a:chExt cx="662608" cy="523220"/>
          </a:xfrm>
        </p:grpSpPr>
        <p:sp>
          <p:nvSpPr>
            <p:cNvPr id="110" name="Oval 109">
              <a:extLst>
                <a:ext uri="{FF2B5EF4-FFF2-40B4-BE49-F238E27FC236}">
                  <a16:creationId xmlns:a16="http://schemas.microsoft.com/office/drawing/2014/main" xmlns="" id="{758FFA05-60D3-49D7-AD33-70C14A462582}"/>
                </a:ext>
              </a:extLst>
            </p:cNvPr>
            <p:cNvSpPr/>
            <p:nvPr/>
          </p:nvSpPr>
          <p:spPr>
            <a:xfrm>
              <a:off x="732304" y="2123782"/>
              <a:ext cx="523220" cy="523220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xmlns="" id="{6F674720-AA72-463C-A9F5-CC05A31FD455}"/>
                </a:ext>
              </a:extLst>
            </p:cNvPr>
            <p:cNvSpPr txBox="1"/>
            <p:nvPr/>
          </p:nvSpPr>
          <p:spPr>
            <a:xfrm>
              <a:off x="668600" y="2154559"/>
              <a:ext cx="66260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smtClean="0">
                  <a:solidFill>
                    <a:srgbClr val="E6E7E9"/>
                  </a:solidFill>
                  <a:latin typeface="Tw Cen MT" panose="020B0602020104020603" pitchFamily="34" charset="0"/>
                </a:rPr>
                <a:t>09</a:t>
              </a:r>
              <a:endParaRPr lang="en-US" sz="2400" b="1" dirty="0">
                <a:solidFill>
                  <a:srgbClr val="E6E7E9"/>
                </a:solidFill>
                <a:latin typeface="Tw Cen MT" panose="020B0602020104020603" pitchFamily="34" charset="0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1817646" y="548615"/>
            <a:ext cx="38668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3ds" panose="02000503020000020004" pitchFamily="2" charset="0"/>
                <a:ea typeface="Arial"/>
                <a:cs typeface="Arial"/>
                <a:sym typeface="Arial"/>
              </a:rPr>
              <a:t>FATIQUE SENSTIVITY</a:t>
            </a:r>
            <a:endParaRPr lang="en-US" sz="3200" b="1" dirty="0">
              <a:latin typeface="3ds" panose="02000503020000020004" pitchFamily="2" charset="0"/>
            </a:endParaRPr>
          </a:p>
          <a:p>
            <a:pPr algn="ctr"/>
            <a:endParaRPr lang="en-US" sz="2400" b="1" dirty="0">
              <a:latin typeface="3ds" panose="02000503020000020004" pitchFamily="2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903" y="1048777"/>
            <a:ext cx="9250066" cy="5458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853376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xmlns="" id="{10781169-B7A4-446E-BD33-B9650367A7F9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xmlns="" id="{CED3AF08-30FC-4AFF-9C5C-99D0A7099514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xmlns="" id="{99AF1FBA-9557-484A-B305-EE590A192E9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xmlns="" id="{407E3AA2-679E-4924-AC1B-FE6C3A02C251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xmlns="" id="{CD9846FC-755F-4A0E-BAD3-A5D51C0E1E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xmlns="" id="{F00A67C9-4929-4EFF-9CB6-292640CD2738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xmlns="" id="{3E8CDB02-4760-4298-BC44-93A18EB02F13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xmlns="" id="{57C0FD50-5E69-463E-A01B-65E9D864A386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xmlns="" id="{04CBFB1D-37FD-419F-B98C-860BF5217905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analysis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xmlns="" id="{60B383F7-52C5-4FB7-AEC3-35A48D7354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xmlns="" id="{6F7667A6-1C16-4F0A-A162-61BD16E6BE6B}"/>
              </a:ext>
            </a:extLst>
          </p:cNvPr>
          <p:cNvGrpSpPr/>
          <p:nvPr/>
        </p:nvGrpSpPr>
        <p:grpSpPr>
          <a:xfrm>
            <a:off x="1184133" y="0"/>
            <a:ext cx="9961092" cy="6858000"/>
            <a:chOff x="491575" y="0"/>
            <a:chExt cx="9961092" cy="6858000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xmlns="" id="{0E8C29A9-4AAB-442C-A7A4-40DCCE0A9694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xmlns="" id="{81520FE7-5699-4290-9C3C-51E0C60ECC6B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xmlns="" id="{AFD50D6F-822B-4109-8B0C-BA004A0B7145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cad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xmlns="" id="{0376C61F-147B-441E-B32E-45D5BC1B6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xmlns="" id="{990CE96C-B0E8-49CB-B717-EBFFECB66027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5" name="Group 94">
            <a:extLst>
              <a:ext uri="{FF2B5EF4-FFF2-40B4-BE49-F238E27FC236}">
                <a16:creationId xmlns:a16="http://schemas.microsoft.com/office/drawing/2014/main" xmlns="" id="{4E70D3F9-D583-4ACD-8480-0F4A65ED3C83}"/>
              </a:ext>
            </a:extLst>
          </p:cNvPr>
          <p:cNvGrpSpPr/>
          <p:nvPr/>
        </p:nvGrpSpPr>
        <p:grpSpPr>
          <a:xfrm>
            <a:off x="1049062" y="0"/>
            <a:ext cx="9574094" cy="6858000"/>
            <a:chOff x="491575" y="0"/>
            <a:chExt cx="9574094" cy="6858000"/>
          </a:xfrm>
        </p:grpSpPr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xmlns="" id="{321108FC-08B5-45CC-AB47-1104119B25FD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xmlns="" id="{96A47C8C-7F88-484E-817B-572BEDC2BC69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xmlns="" id="{E3DB5570-AC77-4396-9748-4183DF7C8396}"/>
                </a:ext>
              </a:extLst>
            </p:cNvPr>
            <p:cNvSpPr txBox="1"/>
            <p:nvPr/>
          </p:nvSpPr>
          <p:spPr>
            <a:xfrm rot="16200000">
              <a:off x="8746453" y="3281942"/>
              <a:ext cx="199208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FIRST MODEL</a:t>
              </a:r>
              <a:endParaRPr lang="en-US" sz="24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9" name="Picture 98">
              <a:extLst>
                <a:ext uri="{FF2B5EF4-FFF2-40B4-BE49-F238E27FC236}">
                  <a16:creationId xmlns:a16="http://schemas.microsoft.com/office/drawing/2014/main" xmlns="" id="{F6ED4041-CDD9-443D-802E-47D438790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xmlns="" id="{E7044FAB-DB4A-4E59-B111-8CA4168E7FA4}"/>
              </a:ext>
            </a:extLst>
          </p:cNvPr>
          <p:cNvGrpSpPr/>
          <p:nvPr/>
        </p:nvGrpSpPr>
        <p:grpSpPr>
          <a:xfrm>
            <a:off x="-7638543" y="-1"/>
            <a:ext cx="8692331" cy="6858000"/>
            <a:chOff x="718505" y="-1"/>
            <a:chExt cx="8692331" cy="685800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xmlns="" id="{824F072A-08CC-4CC6-B5EF-C1833A244FA3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xmlns="" id="{A3C6C4A9-8B6A-429B-980E-26CD0C3A573E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xmlns="" id="{858AC381-BFD1-4A89-AE49-8ADC853A6849}"/>
                </a:ext>
              </a:extLst>
            </p:cNvPr>
            <p:cNvSpPr txBox="1"/>
            <p:nvPr/>
          </p:nvSpPr>
          <p:spPr>
            <a:xfrm rot="16200000">
              <a:off x="8091629" y="3251164"/>
              <a:ext cx="19920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limitations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xmlns="" id="{9DF2E944-82FA-495B-8A5C-9BDE2635538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xmlns="" id="{60E31D48-090A-4A9C-AF5C-4B0C49C47C7D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xmlns="" id="{3A79A714-CB74-4EFD-9BC1-A7F2F993842A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xmlns="" id="{B006C60A-833A-41C2-A553-8132E7B3A7DB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xmlns="" id="{95AECC6C-A520-4756-9163-08D14835D791}"/>
                </a:ext>
              </a:extLst>
            </p:cNvPr>
            <p:cNvSpPr txBox="1"/>
            <p:nvPr/>
          </p:nvSpPr>
          <p:spPr>
            <a:xfrm rot="16200000">
              <a:off x="-738260" y="3220386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conclusion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xmlns="" id="{0F8A56B9-A504-4035-8439-53ED4617B8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xmlns="" id="{FFECBB9F-A6DA-4867-8BFF-1EB9CC0E78D3}"/>
              </a:ext>
            </a:extLst>
          </p:cNvPr>
          <p:cNvGrpSpPr/>
          <p:nvPr/>
        </p:nvGrpSpPr>
        <p:grpSpPr>
          <a:xfrm>
            <a:off x="1350696" y="487061"/>
            <a:ext cx="662608" cy="523220"/>
            <a:chOff x="668600" y="2123782"/>
            <a:chExt cx="662608" cy="523220"/>
          </a:xfrm>
        </p:grpSpPr>
        <p:sp>
          <p:nvSpPr>
            <p:cNvPr id="110" name="Oval 109">
              <a:extLst>
                <a:ext uri="{FF2B5EF4-FFF2-40B4-BE49-F238E27FC236}">
                  <a16:creationId xmlns:a16="http://schemas.microsoft.com/office/drawing/2014/main" xmlns="" id="{758FFA05-60D3-49D7-AD33-70C14A462582}"/>
                </a:ext>
              </a:extLst>
            </p:cNvPr>
            <p:cNvSpPr/>
            <p:nvPr/>
          </p:nvSpPr>
          <p:spPr>
            <a:xfrm>
              <a:off x="732304" y="2123782"/>
              <a:ext cx="523220" cy="523220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xmlns="" id="{6F674720-AA72-463C-A9F5-CC05A31FD455}"/>
                </a:ext>
              </a:extLst>
            </p:cNvPr>
            <p:cNvSpPr txBox="1"/>
            <p:nvPr/>
          </p:nvSpPr>
          <p:spPr>
            <a:xfrm>
              <a:off x="668600" y="2154559"/>
              <a:ext cx="66260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smtClean="0">
                  <a:solidFill>
                    <a:srgbClr val="E6E7E9"/>
                  </a:solidFill>
                  <a:latin typeface="Tw Cen MT" panose="020B0602020104020603" pitchFamily="34" charset="0"/>
                </a:rPr>
                <a:t>10</a:t>
              </a:r>
              <a:endParaRPr lang="en-US" sz="2400" b="1" dirty="0">
                <a:solidFill>
                  <a:srgbClr val="E6E7E9"/>
                </a:solidFill>
                <a:latin typeface="Tw Cen MT" panose="020B0602020104020603" pitchFamily="34" charset="0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1817646" y="548615"/>
            <a:ext cx="38668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latin typeface="3ds" panose="02000503020000020004" pitchFamily="2" charset="0"/>
                <a:ea typeface="Arial"/>
                <a:cs typeface="Arial"/>
                <a:sym typeface="Arial"/>
              </a:rPr>
              <a:t>MOTION OF BODY</a:t>
            </a:r>
            <a:endParaRPr lang="en-US" sz="3200" b="1" dirty="0">
              <a:latin typeface="3ds" panose="02000503020000020004" pitchFamily="2" charset="0"/>
            </a:endParaRPr>
          </a:p>
          <a:p>
            <a:pPr algn="ctr"/>
            <a:endParaRPr lang="en-US" sz="2400" b="1" dirty="0">
              <a:latin typeface="3ds" panose="0200050302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805790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xmlns="" id="{10781169-B7A4-446E-BD33-B9650367A7F9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xmlns="" id="{CED3AF08-30FC-4AFF-9C5C-99D0A7099514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xmlns="" id="{99AF1FBA-9557-484A-B305-EE590A192E9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xmlns="" id="{407E3AA2-679E-4924-AC1B-FE6C3A02C251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xmlns="" id="{CD9846FC-755F-4A0E-BAD3-A5D51C0E1E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xmlns="" id="{F00A67C9-4929-4EFF-9CB6-292640CD2738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xmlns="" id="{3E8CDB02-4760-4298-BC44-93A18EB02F13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xmlns="" id="{57C0FD50-5E69-463E-A01B-65E9D864A386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xmlns="" id="{04CBFB1D-37FD-419F-B98C-860BF5217905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analysis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xmlns="" id="{60B383F7-52C5-4FB7-AEC3-35A48D7354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xmlns="" id="{6F7667A6-1C16-4F0A-A162-61BD16E6BE6B}"/>
              </a:ext>
            </a:extLst>
          </p:cNvPr>
          <p:cNvGrpSpPr/>
          <p:nvPr/>
        </p:nvGrpSpPr>
        <p:grpSpPr>
          <a:xfrm>
            <a:off x="1184133" y="0"/>
            <a:ext cx="9961092" cy="6858000"/>
            <a:chOff x="491575" y="0"/>
            <a:chExt cx="9961092" cy="6858000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xmlns="" id="{0E8C29A9-4AAB-442C-A7A4-40DCCE0A9694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xmlns="" id="{81520FE7-5699-4290-9C3C-51E0C60ECC6B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xmlns="" id="{AFD50D6F-822B-4109-8B0C-BA004A0B7145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cad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xmlns="" id="{0376C61F-147B-441E-B32E-45D5BC1B6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xmlns="" id="{990CE96C-B0E8-49CB-B717-EBFFECB66027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5" name="Group 94">
            <a:extLst>
              <a:ext uri="{FF2B5EF4-FFF2-40B4-BE49-F238E27FC236}">
                <a16:creationId xmlns:a16="http://schemas.microsoft.com/office/drawing/2014/main" xmlns="" id="{4E70D3F9-D583-4ACD-8480-0F4A65ED3C83}"/>
              </a:ext>
            </a:extLst>
          </p:cNvPr>
          <p:cNvGrpSpPr/>
          <p:nvPr/>
        </p:nvGrpSpPr>
        <p:grpSpPr>
          <a:xfrm>
            <a:off x="1049062" y="0"/>
            <a:ext cx="9574094" cy="6858000"/>
            <a:chOff x="491575" y="0"/>
            <a:chExt cx="9574094" cy="6858000"/>
          </a:xfrm>
        </p:grpSpPr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xmlns="" id="{321108FC-08B5-45CC-AB47-1104119B25FD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xmlns="" id="{96A47C8C-7F88-484E-817B-572BEDC2BC69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xmlns="" id="{E3DB5570-AC77-4396-9748-4183DF7C8396}"/>
                </a:ext>
              </a:extLst>
            </p:cNvPr>
            <p:cNvSpPr txBox="1"/>
            <p:nvPr/>
          </p:nvSpPr>
          <p:spPr>
            <a:xfrm rot="16200000">
              <a:off x="8746453" y="3312719"/>
              <a:ext cx="19920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SECOND MODEL</a:t>
              </a:r>
              <a:endParaRPr lang="en-US" sz="24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9" name="Picture 98">
              <a:extLst>
                <a:ext uri="{FF2B5EF4-FFF2-40B4-BE49-F238E27FC236}">
                  <a16:creationId xmlns:a16="http://schemas.microsoft.com/office/drawing/2014/main" xmlns="" id="{F6ED4041-CDD9-443D-802E-47D438790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xmlns="" id="{E7044FAB-DB4A-4E59-B111-8CA4168E7FA4}"/>
              </a:ext>
            </a:extLst>
          </p:cNvPr>
          <p:cNvGrpSpPr/>
          <p:nvPr/>
        </p:nvGrpSpPr>
        <p:grpSpPr>
          <a:xfrm>
            <a:off x="-7638543" y="-1"/>
            <a:ext cx="8692331" cy="6858000"/>
            <a:chOff x="718505" y="-1"/>
            <a:chExt cx="8692331" cy="685800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xmlns="" id="{824F072A-08CC-4CC6-B5EF-C1833A244FA3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xmlns="" id="{A3C6C4A9-8B6A-429B-980E-26CD0C3A573E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xmlns="" id="{858AC381-BFD1-4A89-AE49-8ADC853A6849}"/>
                </a:ext>
              </a:extLst>
            </p:cNvPr>
            <p:cNvSpPr txBox="1"/>
            <p:nvPr/>
          </p:nvSpPr>
          <p:spPr>
            <a:xfrm rot="16200000">
              <a:off x="8091629" y="3251164"/>
              <a:ext cx="19920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limitations</a:t>
              </a:r>
              <a:endParaRPr lang="en-US" sz="28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xmlns="" id="{9DF2E944-82FA-495B-8A5C-9BDE2635538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xmlns="" id="{60E31D48-090A-4A9C-AF5C-4B0C49C47C7D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xmlns="" id="{3A79A714-CB74-4EFD-9BC1-A7F2F993842A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xmlns="" id="{B006C60A-833A-41C2-A553-8132E7B3A7DB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xmlns="" id="{95AECC6C-A520-4756-9163-08D14835D791}"/>
                </a:ext>
              </a:extLst>
            </p:cNvPr>
            <p:cNvSpPr txBox="1"/>
            <p:nvPr/>
          </p:nvSpPr>
          <p:spPr>
            <a:xfrm rot="16200000">
              <a:off x="-738260" y="3220386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conclusion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xmlns="" id="{0F8A56B9-A504-4035-8439-53ED4617B8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xmlns="" id="{FFECBB9F-A6DA-4867-8BFF-1EB9CC0E78D3}"/>
              </a:ext>
            </a:extLst>
          </p:cNvPr>
          <p:cNvGrpSpPr/>
          <p:nvPr/>
        </p:nvGrpSpPr>
        <p:grpSpPr>
          <a:xfrm>
            <a:off x="1350696" y="487061"/>
            <a:ext cx="662608" cy="523220"/>
            <a:chOff x="668600" y="2123782"/>
            <a:chExt cx="662608" cy="523220"/>
          </a:xfrm>
        </p:grpSpPr>
        <p:sp>
          <p:nvSpPr>
            <p:cNvPr id="110" name="Oval 109">
              <a:extLst>
                <a:ext uri="{FF2B5EF4-FFF2-40B4-BE49-F238E27FC236}">
                  <a16:creationId xmlns:a16="http://schemas.microsoft.com/office/drawing/2014/main" xmlns="" id="{758FFA05-60D3-49D7-AD33-70C14A462582}"/>
                </a:ext>
              </a:extLst>
            </p:cNvPr>
            <p:cNvSpPr/>
            <p:nvPr/>
          </p:nvSpPr>
          <p:spPr>
            <a:xfrm>
              <a:off x="732304" y="2123782"/>
              <a:ext cx="523220" cy="523220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xmlns="" id="{6F674720-AA72-463C-A9F5-CC05A31FD455}"/>
                </a:ext>
              </a:extLst>
            </p:cNvPr>
            <p:cNvSpPr txBox="1"/>
            <p:nvPr/>
          </p:nvSpPr>
          <p:spPr>
            <a:xfrm>
              <a:off x="668600" y="2154559"/>
              <a:ext cx="66260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rgbClr val="E6E7E9"/>
                  </a:solidFill>
                  <a:latin typeface="Tw Cen MT" panose="020B0602020104020603" pitchFamily="34" charset="0"/>
                </a:rPr>
                <a:t>01</a:t>
              </a: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1817646" y="548615"/>
            <a:ext cx="38668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latin typeface="3ds" panose="02000503020000020004" pitchFamily="2" charset="0"/>
              </a:rPr>
              <a:t>CAD MODEL</a:t>
            </a:r>
            <a:endParaRPr lang="en-US" sz="2400" b="1" dirty="0">
              <a:latin typeface="3ds" panose="02000503020000020004" pitchFamily="2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8619" y="1139869"/>
            <a:ext cx="6363588" cy="4944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622838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xmlns="" id="{10781169-B7A4-446E-BD33-B9650367A7F9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xmlns="" id="{CED3AF08-30FC-4AFF-9C5C-99D0A7099514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xmlns="" id="{99AF1FBA-9557-484A-B305-EE590A192E9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xmlns="" id="{407E3AA2-679E-4924-AC1B-FE6C3A02C251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xmlns="" id="{CD9846FC-755F-4A0E-BAD3-A5D51C0E1E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xmlns="" id="{F00A67C9-4929-4EFF-9CB6-292640CD2738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xmlns="" id="{3E8CDB02-4760-4298-BC44-93A18EB02F13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xmlns="" id="{57C0FD50-5E69-463E-A01B-65E9D864A386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xmlns="" id="{04CBFB1D-37FD-419F-B98C-860BF5217905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analysis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xmlns="" id="{60B383F7-52C5-4FB7-AEC3-35A48D7354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xmlns="" id="{6F7667A6-1C16-4F0A-A162-61BD16E6BE6B}"/>
              </a:ext>
            </a:extLst>
          </p:cNvPr>
          <p:cNvGrpSpPr/>
          <p:nvPr/>
        </p:nvGrpSpPr>
        <p:grpSpPr>
          <a:xfrm>
            <a:off x="1184133" y="0"/>
            <a:ext cx="9961092" cy="6858000"/>
            <a:chOff x="491575" y="0"/>
            <a:chExt cx="9961092" cy="6858000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xmlns="" id="{0E8C29A9-4AAB-442C-A7A4-40DCCE0A9694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xmlns="" id="{81520FE7-5699-4290-9C3C-51E0C60ECC6B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xmlns="" id="{AFD50D6F-822B-4109-8B0C-BA004A0B7145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cad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xmlns="" id="{0376C61F-147B-441E-B32E-45D5BC1B6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xmlns="" id="{990CE96C-B0E8-49CB-B717-EBFFECB66027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5" name="Group 94">
            <a:extLst>
              <a:ext uri="{FF2B5EF4-FFF2-40B4-BE49-F238E27FC236}">
                <a16:creationId xmlns:a16="http://schemas.microsoft.com/office/drawing/2014/main" xmlns="" id="{4E70D3F9-D583-4ACD-8480-0F4A65ED3C83}"/>
              </a:ext>
            </a:extLst>
          </p:cNvPr>
          <p:cNvGrpSpPr/>
          <p:nvPr/>
        </p:nvGrpSpPr>
        <p:grpSpPr>
          <a:xfrm>
            <a:off x="1049062" y="0"/>
            <a:ext cx="9574094" cy="6858000"/>
            <a:chOff x="491575" y="0"/>
            <a:chExt cx="9574094" cy="6858000"/>
          </a:xfrm>
        </p:grpSpPr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xmlns="" id="{321108FC-08B5-45CC-AB47-1104119B25FD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xmlns="" id="{96A47C8C-7F88-484E-817B-572BEDC2BC69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xmlns="" id="{E3DB5570-AC77-4396-9748-4183DF7C8396}"/>
                </a:ext>
              </a:extLst>
            </p:cNvPr>
            <p:cNvSpPr txBox="1"/>
            <p:nvPr/>
          </p:nvSpPr>
          <p:spPr>
            <a:xfrm rot="16200000">
              <a:off x="8746453" y="3312719"/>
              <a:ext cx="19920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SECOND </a:t>
              </a:r>
              <a:r>
                <a:rPr lang="en-US" sz="20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MODEL</a:t>
              </a:r>
              <a:endParaRPr lang="en-US" sz="20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9" name="Picture 98">
              <a:extLst>
                <a:ext uri="{FF2B5EF4-FFF2-40B4-BE49-F238E27FC236}">
                  <a16:creationId xmlns:a16="http://schemas.microsoft.com/office/drawing/2014/main" xmlns="" id="{F6ED4041-CDD9-443D-802E-47D438790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xmlns="" id="{E7044FAB-DB4A-4E59-B111-8CA4168E7FA4}"/>
              </a:ext>
            </a:extLst>
          </p:cNvPr>
          <p:cNvGrpSpPr/>
          <p:nvPr/>
        </p:nvGrpSpPr>
        <p:grpSpPr>
          <a:xfrm>
            <a:off x="-7638543" y="-1"/>
            <a:ext cx="8692331" cy="6858000"/>
            <a:chOff x="718505" y="-1"/>
            <a:chExt cx="8692331" cy="685800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xmlns="" id="{824F072A-08CC-4CC6-B5EF-C1833A244FA3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xmlns="" id="{A3C6C4A9-8B6A-429B-980E-26CD0C3A573E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xmlns="" id="{858AC381-BFD1-4A89-AE49-8ADC853A6849}"/>
                </a:ext>
              </a:extLst>
            </p:cNvPr>
            <p:cNvSpPr txBox="1"/>
            <p:nvPr/>
          </p:nvSpPr>
          <p:spPr>
            <a:xfrm rot="16200000">
              <a:off x="8091629" y="3251164"/>
              <a:ext cx="19920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limitations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xmlns="" id="{9DF2E944-82FA-495B-8A5C-9BDE2635538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xmlns="" id="{60E31D48-090A-4A9C-AF5C-4B0C49C47C7D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xmlns="" id="{3A79A714-CB74-4EFD-9BC1-A7F2F993842A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xmlns="" id="{B006C60A-833A-41C2-A553-8132E7B3A7DB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xmlns="" id="{95AECC6C-A520-4756-9163-08D14835D791}"/>
                </a:ext>
              </a:extLst>
            </p:cNvPr>
            <p:cNvSpPr txBox="1"/>
            <p:nvPr/>
          </p:nvSpPr>
          <p:spPr>
            <a:xfrm rot="16200000">
              <a:off x="-738260" y="3220386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conclusion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xmlns="" id="{0F8A56B9-A504-4035-8439-53ED4617B8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xmlns="" id="{FFECBB9F-A6DA-4867-8BFF-1EB9CC0E78D3}"/>
              </a:ext>
            </a:extLst>
          </p:cNvPr>
          <p:cNvGrpSpPr/>
          <p:nvPr/>
        </p:nvGrpSpPr>
        <p:grpSpPr>
          <a:xfrm>
            <a:off x="1350696" y="487061"/>
            <a:ext cx="662608" cy="523220"/>
            <a:chOff x="668600" y="2123782"/>
            <a:chExt cx="662608" cy="523220"/>
          </a:xfrm>
        </p:grpSpPr>
        <p:sp>
          <p:nvSpPr>
            <p:cNvPr id="110" name="Oval 109">
              <a:extLst>
                <a:ext uri="{FF2B5EF4-FFF2-40B4-BE49-F238E27FC236}">
                  <a16:creationId xmlns:a16="http://schemas.microsoft.com/office/drawing/2014/main" xmlns="" id="{758FFA05-60D3-49D7-AD33-70C14A462582}"/>
                </a:ext>
              </a:extLst>
            </p:cNvPr>
            <p:cNvSpPr/>
            <p:nvPr/>
          </p:nvSpPr>
          <p:spPr>
            <a:xfrm>
              <a:off x="732304" y="2123782"/>
              <a:ext cx="523220" cy="523220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xmlns="" id="{6F674720-AA72-463C-A9F5-CC05A31FD455}"/>
                </a:ext>
              </a:extLst>
            </p:cNvPr>
            <p:cNvSpPr txBox="1"/>
            <p:nvPr/>
          </p:nvSpPr>
          <p:spPr>
            <a:xfrm>
              <a:off x="668600" y="2154559"/>
              <a:ext cx="66260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smtClean="0">
                  <a:solidFill>
                    <a:srgbClr val="E6E7E9"/>
                  </a:solidFill>
                  <a:latin typeface="Tw Cen MT" panose="020B0602020104020603" pitchFamily="34" charset="0"/>
                </a:rPr>
                <a:t>02</a:t>
              </a:r>
              <a:endParaRPr lang="en-US" sz="2400" b="1" dirty="0">
                <a:solidFill>
                  <a:srgbClr val="E6E7E9"/>
                </a:solidFill>
                <a:latin typeface="Tw Cen MT" panose="020B0602020104020603" pitchFamily="34" charset="0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1817646" y="548615"/>
            <a:ext cx="38668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latin typeface="3ds" panose="02000503020000020004" pitchFamily="2" charset="0"/>
              </a:rPr>
              <a:t>MESHED CAD MODEL</a:t>
            </a:r>
            <a:endParaRPr lang="en-US" sz="2400" b="1" dirty="0">
              <a:latin typeface="3ds" panose="02000503020000020004" pitchFamily="2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9776" y="1329804"/>
            <a:ext cx="4820323" cy="489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7665095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xmlns="" id="{10781169-B7A4-446E-BD33-B9650367A7F9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xmlns="" id="{CED3AF08-30FC-4AFF-9C5C-99D0A7099514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xmlns="" id="{99AF1FBA-9557-484A-B305-EE590A192E9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xmlns="" id="{407E3AA2-679E-4924-AC1B-FE6C3A02C251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xmlns="" id="{CD9846FC-755F-4A0E-BAD3-A5D51C0E1E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xmlns="" id="{F00A67C9-4929-4EFF-9CB6-292640CD2738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xmlns="" id="{3E8CDB02-4760-4298-BC44-93A18EB02F13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xmlns="" id="{57C0FD50-5E69-463E-A01B-65E9D864A386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xmlns="" id="{04CBFB1D-37FD-419F-B98C-860BF5217905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analysis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xmlns="" id="{60B383F7-52C5-4FB7-AEC3-35A48D7354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xmlns="" id="{6F7667A6-1C16-4F0A-A162-61BD16E6BE6B}"/>
              </a:ext>
            </a:extLst>
          </p:cNvPr>
          <p:cNvGrpSpPr/>
          <p:nvPr/>
        </p:nvGrpSpPr>
        <p:grpSpPr>
          <a:xfrm>
            <a:off x="1184133" y="0"/>
            <a:ext cx="9961092" cy="6858000"/>
            <a:chOff x="491575" y="0"/>
            <a:chExt cx="9961092" cy="6858000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xmlns="" id="{0E8C29A9-4AAB-442C-A7A4-40DCCE0A9694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xmlns="" id="{81520FE7-5699-4290-9C3C-51E0C60ECC6B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xmlns="" id="{AFD50D6F-822B-4109-8B0C-BA004A0B7145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cad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xmlns="" id="{0376C61F-147B-441E-B32E-45D5BC1B6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xmlns="" id="{990CE96C-B0E8-49CB-B717-EBFFECB66027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5" name="Group 94">
            <a:extLst>
              <a:ext uri="{FF2B5EF4-FFF2-40B4-BE49-F238E27FC236}">
                <a16:creationId xmlns:a16="http://schemas.microsoft.com/office/drawing/2014/main" xmlns="" id="{4E70D3F9-D583-4ACD-8480-0F4A65ED3C83}"/>
              </a:ext>
            </a:extLst>
          </p:cNvPr>
          <p:cNvGrpSpPr/>
          <p:nvPr/>
        </p:nvGrpSpPr>
        <p:grpSpPr>
          <a:xfrm>
            <a:off x="1049062" y="0"/>
            <a:ext cx="9574094" cy="6858000"/>
            <a:chOff x="491575" y="0"/>
            <a:chExt cx="9574094" cy="6858000"/>
          </a:xfrm>
        </p:grpSpPr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xmlns="" id="{321108FC-08B5-45CC-AB47-1104119B25FD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xmlns="" id="{96A47C8C-7F88-484E-817B-572BEDC2BC69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xmlns="" id="{E3DB5570-AC77-4396-9748-4183DF7C8396}"/>
                </a:ext>
              </a:extLst>
            </p:cNvPr>
            <p:cNvSpPr txBox="1"/>
            <p:nvPr/>
          </p:nvSpPr>
          <p:spPr>
            <a:xfrm rot="16200000">
              <a:off x="8746453" y="3312719"/>
              <a:ext cx="19920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SECOND MODEL</a:t>
              </a:r>
              <a:endParaRPr lang="en-US" sz="24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9" name="Picture 98">
              <a:extLst>
                <a:ext uri="{FF2B5EF4-FFF2-40B4-BE49-F238E27FC236}">
                  <a16:creationId xmlns:a16="http://schemas.microsoft.com/office/drawing/2014/main" xmlns="" id="{F6ED4041-CDD9-443D-802E-47D438790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xmlns="" id="{E7044FAB-DB4A-4E59-B111-8CA4168E7FA4}"/>
              </a:ext>
            </a:extLst>
          </p:cNvPr>
          <p:cNvGrpSpPr/>
          <p:nvPr/>
        </p:nvGrpSpPr>
        <p:grpSpPr>
          <a:xfrm>
            <a:off x="-7638543" y="-1"/>
            <a:ext cx="8692331" cy="6858000"/>
            <a:chOff x="718505" y="-1"/>
            <a:chExt cx="8692331" cy="685800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xmlns="" id="{824F072A-08CC-4CC6-B5EF-C1833A244FA3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xmlns="" id="{A3C6C4A9-8B6A-429B-980E-26CD0C3A573E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xmlns="" id="{858AC381-BFD1-4A89-AE49-8ADC853A6849}"/>
                </a:ext>
              </a:extLst>
            </p:cNvPr>
            <p:cNvSpPr txBox="1"/>
            <p:nvPr/>
          </p:nvSpPr>
          <p:spPr>
            <a:xfrm rot="16200000">
              <a:off x="8091629" y="3251164"/>
              <a:ext cx="19920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limitations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xmlns="" id="{9DF2E944-82FA-495B-8A5C-9BDE2635538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xmlns="" id="{60E31D48-090A-4A9C-AF5C-4B0C49C47C7D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xmlns="" id="{3A79A714-CB74-4EFD-9BC1-A7F2F993842A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xmlns="" id="{B006C60A-833A-41C2-A553-8132E7B3A7DB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xmlns="" id="{95AECC6C-A520-4756-9163-08D14835D791}"/>
                </a:ext>
              </a:extLst>
            </p:cNvPr>
            <p:cNvSpPr txBox="1"/>
            <p:nvPr/>
          </p:nvSpPr>
          <p:spPr>
            <a:xfrm rot="16200000">
              <a:off x="-738260" y="3220386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conclusion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xmlns="" id="{0F8A56B9-A504-4035-8439-53ED4617B8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xmlns="" id="{FFECBB9F-A6DA-4867-8BFF-1EB9CC0E78D3}"/>
              </a:ext>
            </a:extLst>
          </p:cNvPr>
          <p:cNvGrpSpPr/>
          <p:nvPr/>
        </p:nvGrpSpPr>
        <p:grpSpPr>
          <a:xfrm>
            <a:off x="1350696" y="487061"/>
            <a:ext cx="662608" cy="523220"/>
            <a:chOff x="668600" y="2123782"/>
            <a:chExt cx="662608" cy="523220"/>
          </a:xfrm>
        </p:grpSpPr>
        <p:sp>
          <p:nvSpPr>
            <p:cNvPr id="110" name="Oval 109">
              <a:extLst>
                <a:ext uri="{FF2B5EF4-FFF2-40B4-BE49-F238E27FC236}">
                  <a16:creationId xmlns:a16="http://schemas.microsoft.com/office/drawing/2014/main" xmlns="" id="{758FFA05-60D3-49D7-AD33-70C14A462582}"/>
                </a:ext>
              </a:extLst>
            </p:cNvPr>
            <p:cNvSpPr/>
            <p:nvPr/>
          </p:nvSpPr>
          <p:spPr>
            <a:xfrm>
              <a:off x="732304" y="2123782"/>
              <a:ext cx="523220" cy="523220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xmlns="" id="{6F674720-AA72-463C-A9F5-CC05A31FD455}"/>
                </a:ext>
              </a:extLst>
            </p:cNvPr>
            <p:cNvSpPr txBox="1"/>
            <p:nvPr/>
          </p:nvSpPr>
          <p:spPr>
            <a:xfrm>
              <a:off x="668600" y="2154559"/>
              <a:ext cx="66260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smtClean="0">
                  <a:solidFill>
                    <a:srgbClr val="E6E7E9"/>
                  </a:solidFill>
                  <a:latin typeface="Tw Cen MT" panose="020B0602020104020603" pitchFamily="34" charset="0"/>
                </a:rPr>
                <a:t>03</a:t>
              </a:r>
              <a:endParaRPr lang="en-US" sz="2400" b="1" dirty="0">
                <a:solidFill>
                  <a:srgbClr val="E6E7E9"/>
                </a:solidFill>
                <a:latin typeface="Tw Cen MT" panose="020B0602020104020603" pitchFamily="34" charset="0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1817646" y="548615"/>
            <a:ext cx="38668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latin typeface="3ds" panose="02000503020000020004" pitchFamily="2" charset="0"/>
              </a:rPr>
              <a:t>STRESS ANALYSIS</a:t>
            </a:r>
            <a:endParaRPr lang="en-US" sz="2400" b="1" dirty="0">
              <a:latin typeface="3ds" panose="02000503020000020004" pitchFamily="2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6793" y="1251015"/>
            <a:ext cx="6618478" cy="5054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484628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xmlns="" id="{10781169-B7A4-446E-BD33-B9650367A7F9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xmlns="" id="{CED3AF08-30FC-4AFF-9C5C-99D0A7099514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xmlns="" id="{99AF1FBA-9557-484A-B305-EE590A192E9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xmlns="" id="{407E3AA2-679E-4924-AC1B-FE6C3A02C251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xmlns="" id="{CD9846FC-755F-4A0E-BAD3-A5D51C0E1E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xmlns="" id="{F00A67C9-4929-4EFF-9CB6-292640CD2738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xmlns="" id="{3E8CDB02-4760-4298-BC44-93A18EB02F13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xmlns="" id="{57C0FD50-5E69-463E-A01B-65E9D864A386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xmlns="" id="{04CBFB1D-37FD-419F-B98C-860BF5217905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analysis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xmlns="" id="{60B383F7-52C5-4FB7-AEC3-35A48D7354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xmlns="" id="{6F7667A6-1C16-4F0A-A162-61BD16E6BE6B}"/>
              </a:ext>
            </a:extLst>
          </p:cNvPr>
          <p:cNvGrpSpPr/>
          <p:nvPr/>
        </p:nvGrpSpPr>
        <p:grpSpPr>
          <a:xfrm>
            <a:off x="1184133" y="0"/>
            <a:ext cx="9961092" cy="6858000"/>
            <a:chOff x="491575" y="0"/>
            <a:chExt cx="9961092" cy="6858000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xmlns="" id="{0E8C29A9-4AAB-442C-A7A4-40DCCE0A9694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xmlns="" id="{81520FE7-5699-4290-9C3C-51E0C60ECC6B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xmlns="" id="{AFD50D6F-822B-4109-8B0C-BA004A0B7145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cad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xmlns="" id="{0376C61F-147B-441E-B32E-45D5BC1B6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xmlns="" id="{990CE96C-B0E8-49CB-B717-EBFFECB66027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5" name="Group 94">
            <a:extLst>
              <a:ext uri="{FF2B5EF4-FFF2-40B4-BE49-F238E27FC236}">
                <a16:creationId xmlns:a16="http://schemas.microsoft.com/office/drawing/2014/main" xmlns="" id="{4E70D3F9-D583-4ACD-8480-0F4A65ED3C83}"/>
              </a:ext>
            </a:extLst>
          </p:cNvPr>
          <p:cNvGrpSpPr/>
          <p:nvPr/>
        </p:nvGrpSpPr>
        <p:grpSpPr>
          <a:xfrm>
            <a:off x="1049062" y="0"/>
            <a:ext cx="9574094" cy="6858000"/>
            <a:chOff x="491575" y="0"/>
            <a:chExt cx="9574094" cy="6858000"/>
          </a:xfrm>
        </p:grpSpPr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xmlns="" id="{321108FC-08B5-45CC-AB47-1104119B25FD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xmlns="" id="{96A47C8C-7F88-484E-817B-572BEDC2BC69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xmlns="" id="{E3DB5570-AC77-4396-9748-4183DF7C8396}"/>
                </a:ext>
              </a:extLst>
            </p:cNvPr>
            <p:cNvSpPr txBox="1"/>
            <p:nvPr/>
          </p:nvSpPr>
          <p:spPr>
            <a:xfrm rot="16200000">
              <a:off x="8747669" y="3228942"/>
              <a:ext cx="19920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SECOND MODEL</a:t>
              </a:r>
              <a:endParaRPr lang="en-US" sz="24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9" name="Picture 98">
              <a:extLst>
                <a:ext uri="{FF2B5EF4-FFF2-40B4-BE49-F238E27FC236}">
                  <a16:creationId xmlns:a16="http://schemas.microsoft.com/office/drawing/2014/main" xmlns="" id="{F6ED4041-CDD9-443D-802E-47D438790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xmlns="" id="{E7044FAB-DB4A-4E59-B111-8CA4168E7FA4}"/>
              </a:ext>
            </a:extLst>
          </p:cNvPr>
          <p:cNvGrpSpPr/>
          <p:nvPr/>
        </p:nvGrpSpPr>
        <p:grpSpPr>
          <a:xfrm>
            <a:off x="-7638543" y="-1"/>
            <a:ext cx="8692331" cy="6858000"/>
            <a:chOff x="718505" y="-1"/>
            <a:chExt cx="8692331" cy="685800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xmlns="" id="{824F072A-08CC-4CC6-B5EF-C1833A244FA3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xmlns="" id="{A3C6C4A9-8B6A-429B-980E-26CD0C3A573E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xmlns="" id="{858AC381-BFD1-4A89-AE49-8ADC853A6849}"/>
                </a:ext>
              </a:extLst>
            </p:cNvPr>
            <p:cNvSpPr txBox="1"/>
            <p:nvPr/>
          </p:nvSpPr>
          <p:spPr>
            <a:xfrm rot="16200000">
              <a:off x="8091629" y="3251164"/>
              <a:ext cx="19920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limitations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xmlns="" id="{9DF2E944-82FA-495B-8A5C-9BDE2635538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xmlns="" id="{60E31D48-090A-4A9C-AF5C-4B0C49C47C7D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xmlns="" id="{3A79A714-CB74-4EFD-9BC1-A7F2F993842A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xmlns="" id="{B006C60A-833A-41C2-A553-8132E7B3A7DB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xmlns="" id="{95AECC6C-A520-4756-9163-08D14835D791}"/>
                </a:ext>
              </a:extLst>
            </p:cNvPr>
            <p:cNvSpPr txBox="1"/>
            <p:nvPr/>
          </p:nvSpPr>
          <p:spPr>
            <a:xfrm rot="16200000">
              <a:off x="-738260" y="3220386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conclusion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xmlns="" id="{0F8A56B9-A504-4035-8439-53ED4617B8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xmlns="" id="{FFECBB9F-A6DA-4867-8BFF-1EB9CC0E78D3}"/>
              </a:ext>
            </a:extLst>
          </p:cNvPr>
          <p:cNvGrpSpPr/>
          <p:nvPr/>
        </p:nvGrpSpPr>
        <p:grpSpPr>
          <a:xfrm>
            <a:off x="1350696" y="487061"/>
            <a:ext cx="662608" cy="523220"/>
            <a:chOff x="668600" y="2123782"/>
            <a:chExt cx="662608" cy="523220"/>
          </a:xfrm>
        </p:grpSpPr>
        <p:sp>
          <p:nvSpPr>
            <p:cNvPr id="110" name="Oval 109">
              <a:extLst>
                <a:ext uri="{FF2B5EF4-FFF2-40B4-BE49-F238E27FC236}">
                  <a16:creationId xmlns:a16="http://schemas.microsoft.com/office/drawing/2014/main" xmlns="" id="{758FFA05-60D3-49D7-AD33-70C14A462582}"/>
                </a:ext>
              </a:extLst>
            </p:cNvPr>
            <p:cNvSpPr/>
            <p:nvPr/>
          </p:nvSpPr>
          <p:spPr>
            <a:xfrm>
              <a:off x="732304" y="2123782"/>
              <a:ext cx="523220" cy="523220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xmlns="" id="{6F674720-AA72-463C-A9F5-CC05A31FD455}"/>
                </a:ext>
              </a:extLst>
            </p:cNvPr>
            <p:cNvSpPr txBox="1"/>
            <p:nvPr/>
          </p:nvSpPr>
          <p:spPr>
            <a:xfrm>
              <a:off x="668600" y="2154559"/>
              <a:ext cx="66260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smtClean="0">
                  <a:solidFill>
                    <a:srgbClr val="E6E7E9"/>
                  </a:solidFill>
                  <a:latin typeface="Tw Cen MT" panose="020B0602020104020603" pitchFamily="34" charset="0"/>
                </a:rPr>
                <a:t>04</a:t>
              </a:r>
              <a:endParaRPr lang="en-US" sz="2400" b="1" dirty="0">
                <a:solidFill>
                  <a:srgbClr val="E6E7E9"/>
                </a:solidFill>
                <a:latin typeface="Tw Cen MT" panose="020B0602020104020603" pitchFamily="34" charset="0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1817646" y="548615"/>
            <a:ext cx="38668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latin typeface="3ds" panose="02000503020000020004" pitchFamily="2" charset="0"/>
              </a:rPr>
              <a:t>STRAIN ANALYSIS</a:t>
            </a:r>
            <a:endParaRPr lang="en-US" sz="2400" b="1" dirty="0">
              <a:latin typeface="3ds" panose="02000503020000020004" pitchFamily="2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3726" y="1428520"/>
            <a:ext cx="6599009" cy="4699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759065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xmlns="" id="{066ACF4C-6F8C-46FC-8362-2E05C90EEAFA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xmlns="" id="{4F373113-18F1-4443-9A8E-5EF06C1D2FEA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xmlns="" id="{8F99D053-FB83-41F1-B2CB-C10918BC99BC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xmlns="" id="{7F4373C1-3934-47C3-8F36-E2FB2615CA87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xmlns="" id="{5A5E18E8-5A3E-4F1D-8254-6193AA55C07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xmlns="" id="{150C247F-7990-4945-869D-5E2A900F477F}"/>
              </a:ext>
            </a:extLst>
          </p:cNvPr>
          <p:cNvGrpSpPr/>
          <p:nvPr/>
        </p:nvGrpSpPr>
        <p:grpSpPr>
          <a:xfrm>
            <a:off x="-8798784" y="0"/>
            <a:ext cx="11447503" cy="6858000"/>
            <a:chOff x="213096" y="0"/>
            <a:chExt cx="11447503" cy="685800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xmlns="" id="{6D2C93AC-EBE3-4E67-A867-76D5D6BEDB1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xmlns="" id="{35DBD2B9-E73C-4AE9-91C9-698379867E98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xmlns="" id="{CD6BDC4B-8313-4203-9F42-C28AC214EB64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analysis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xmlns="" id="{44037FC5-8E34-4772-9A87-813F2AD5E4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xmlns="" id="{BC916508-F80D-434E-B066-812949E5DB94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xmlns="" id="{CE9E3B68-B936-49FB-94D8-7AC0076CF48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xmlns="" id="{0D3F9516-66C4-44E6-9877-6C0374B5112C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xmlns="" id="{32DF4D80-460D-4455-B80A-3BC0C6A12DA2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cad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xmlns="" id="{7AB39DAF-3109-4CEA-BD1D-C123179FF81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xmlns="" id="{92B7020D-701A-4EE7-BDA2-CD171993C203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xmlns="" id="{3B77930A-0489-40A5-B3D7-053D64BD29C4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xmlns="" id="{3ED749F6-F5EB-48BD-A697-16D473CCCFE8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xmlns="" id="{8070AD46-78F1-4169-9AE3-EDECC43BD39B}"/>
                </a:ext>
              </a:extLst>
            </p:cNvPr>
            <p:cNvSpPr txBox="1"/>
            <p:nvPr/>
          </p:nvSpPr>
          <p:spPr>
            <a:xfrm rot="16200000">
              <a:off x="8746452" y="3251162"/>
              <a:ext cx="19920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comparison</a:t>
              </a:r>
              <a:endParaRPr lang="en-US" sz="28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xmlns="" id="{22B026A5-B1AC-46D4-AE84-DF77E5A294C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xmlns="" id="{371C6EE2-CCA6-4F94-870B-CB9D61CEBE17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xmlns="" id="{20422D8F-B19E-425C-93A8-F750F60A06A7}"/>
              </a:ext>
            </a:extLst>
          </p:cNvPr>
          <p:cNvGrpSpPr/>
          <p:nvPr/>
        </p:nvGrpSpPr>
        <p:grpSpPr>
          <a:xfrm>
            <a:off x="-7638543" y="-1"/>
            <a:ext cx="8692331" cy="6858000"/>
            <a:chOff x="718505" y="-1"/>
            <a:chExt cx="8692331" cy="685800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xmlns="" id="{3278AF09-2D0C-4E81-816C-BC1D04E40DC2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xmlns="" id="{AC2E1C67-7A8F-4EB5-AB00-3C754858084E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xmlns="" id="{67795C74-0308-4781-BEE6-B62AE6D17152}"/>
                </a:ext>
              </a:extLst>
            </p:cNvPr>
            <p:cNvSpPr txBox="1"/>
            <p:nvPr/>
          </p:nvSpPr>
          <p:spPr>
            <a:xfrm rot="16200000">
              <a:off x="8091629" y="3251164"/>
              <a:ext cx="19920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limitations</a:t>
              </a:r>
              <a:endParaRPr lang="en-US" sz="28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xmlns="" id="{45C46027-B464-4ADA-A3B8-14FF4471BA1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xmlns="" id="{C1D48DDF-B760-4AB3-A520-29238CC2C408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xmlns="" id="{FA696B4D-5BCF-47C3-8B8C-BE87154A63B4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xmlns="" id="{BAAA7B45-7DAF-4C4D-A930-ABA45AC955DD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xmlns="" id="{701F5CFD-7EE1-475C-A36F-330184D5C6EC}"/>
                </a:ext>
              </a:extLst>
            </p:cNvPr>
            <p:cNvSpPr txBox="1"/>
            <p:nvPr/>
          </p:nvSpPr>
          <p:spPr>
            <a:xfrm rot="16200000">
              <a:off x="-738260" y="3220386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conclusion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xmlns="" id="{B9F42291-FBD0-4239-8D69-22035DCB4AE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xmlns="" id="{A14E1B91-C212-4889-8705-49BCDB383225}"/>
              </a:ext>
            </a:extLst>
          </p:cNvPr>
          <p:cNvGrpSpPr/>
          <p:nvPr/>
        </p:nvGrpSpPr>
        <p:grpSpPr>
          <a:xfrm>
            <a:off x="3641368" y="3428999"/>
            <a:ext cx="6791601" cy="2249913"/>
            <a:chOff x="2795389" y="3874286"/>
            <a:chExt cx="6791601" cy="2249913"/>
          </a:xfrm>
        </p:grpSpPr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xmlns="" id="{A94C4F95-2EDE-46B0-8B26-C72D6D3C8DB3}"/>
                </a:ext>
              </a:extLst>
            </p:cNvPr>
            <p:cNvSpPr txBox="1"/>
            <p:nvPr/>
          </p:nvSpPr>
          <p:spPr>
            <a:xfrm>
              <a:off x="4168474" y="3874286"/>
              <a:ext cx="404543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smtClean="0">
                  <a:solidFill>
                    <a:srgbClr val="03A1A4"/>
                  </a:solidFill>
                  <a:latin typeface="Tw Cen MT" panose="020B0602020104020603" pitchFamily="34" charset="0"/>
                </a:rPr>
                <a:t>ANSYS</a:t>
              </a:r>
              <a:endParaRPr lang="en-US" sz="3200" dirty="0">
                <a:solidFill>
                  <a:srgbClr val="03A1A4"/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xmlns="" id="{7DC9F996-36A0-4A1D-8C4B-F6DAF0FDA7C8}"/>
                </a:ext>
              </a:extLst>
            </p:cNvPr>
            <p:cNvSpPr txBox="1"/>
            <p:nvPr/>
          </p:nvSpPr>
          <p:spPr>
            <a:xfrm>
              <a:off x="4868805" y="4379315"/>
              <a:ext cx="264477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>
                      <a:lumMod val="65000"/>
                    </a:schemeClr>
                  </a:solidFill>
                  <a:latin typeface="Tw Cen MT" panose="020B0602020104020603" pitchFamily="34" charset="0"/>
                </a:rPr>
                <a:t>2019 R3</a:t>
              </a:r>
              <a:endParaRPr lang="en-US" sz="2400" dirty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xmlns="" id="{944799B2-E7B9-4C01-A37D-BB60C6C75D12}"/>
                </a:ext>
              </a:extLst>
            </p:cNvPr>
            <p:cNvSpPr txBox="1"/>
            <p:nvPr/>
          </p:nvSpPr>
          <p:spPr>
            <a:xfrm>
              <a:off x="2795389" y="5200869"/>
              <a:ext cx="679160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ANSYS</a:t>
              </a:r>
              <a:r>
                <a:rPr lang="en-US" dirty="0"/>
                <a:t> </a:t>
              </a:r>
              <a:r>
                <a:rPr lang="en-US" b="1" dirty="0"/>
                <a:t>is</a:t>
              </a:r>
              <a:r>
                <a:rPr lang="en-US" dirty="0"/>
                <a:t> a </a:t>
              </a:r>
              <a:r>
                <a:rPr lang="en-US" b="1" dirty="0"/>
                <a:t>software</a:t>
              </a:r>
              <a:r>
                <a:rPr lang="en-US" dirty="0"/>
                <a:t> package that lets you digitally model real world phenomena. It uses computer-based numerical techniques to solve physics problems.</a:t>
              </a:r>
              <a:endParaRPr lang="en-US" dirty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</a:endParaRPr>
            </a:p>
          </p:txBody>
        </p:sp>
      </p:grpSp>
      <p:pic>
        <p:nvPicPr>
          <p:cNvPr id="1026" name="Picture 2" descr="https://i87.fastpic.ru/big/2019/1015/45/7bf5b80e8a7316800c31414318717545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7498" y="712735"/>
            <a:ext cx="4286250" cy="2562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1706127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xmlns="" id="{10781169-B7A4-446E-BD33-B9650367A7F9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xmlns="" id="{CED3AF08-30FC-4AFF-9C5C-99D0A7099514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xmlns="" id="{99AF1FBA-9557-484A-B305-EE590A192E9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xmlns="" id="{407E3AA2-679E-4924-AC1B-FE6C3A02C251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xmlns="" id="{CD9846FC-755F-4A0E-BAD3-A5D51C0E1E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xmlns="" id="{F00A67C9-4929-4EFF-9CB6-292640CD2738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xmlns="" id="{3E8CDB02-4760-4298-BC44-93A18EB02F13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xmlns="" id="{57C0FD50-5E69-463E-A01B-65E9D864A386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xmlns="" id="{04CBFB1D-37FD-419F-B98C-860BF5217905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analysis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xmlns="" id="{60B383F7-52C5-4FB7-AEC3-35A48D7354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xmlns="" id="{6F7667A6-1C16-4F0A-A162-61BD16E6BE6B}"/>
              </a:ext>
            </a:extLst>
          </p:cNvPr>
          <p:cNvGrpSpPr/>
          <p:nvPr/>
        </p:nvGrpSpPr>
        <p:grpSpPr>
          <a:xfrm>
            <a:off x="1184133" y="0"/>
            <a:ext cx="9961092" cy="6858000"/>
            <a:chOff x="491575" y="0"/>
            <a:chExt cx="9961092" cy="6858000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xmlns="" id="{0E8C29A9-4AAB-442C-A7A4-40DCCE0A9694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xmlns="" id="{81520FE7-5699-4290-9C3C-51E0C60ECC6B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xmlns="" id="{AFD50D6F-822B-4109-8B0C-BA004A0B7145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cad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xmlns="" id="{0376C61F-147B-441E-B32E-45D5BC1B6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xmlns="" id="{990CE96C-B0E8-49CB-B717-EBFFECB66027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5" name="Group 94">
            <a:extLst>
              <a:ext uri="{FF2B5EF4-FFF2-40B4-BE49-F238E27FC236}">
                <a16:creationId xmlns:a16="http://schemas.microsoft.com/office/drawing/2014/main" xmlns="" id="{4E70D3F9-D583-4ACD-8480-0F4A65ED3C83}"/>
              </a:ext>
            </a:extLst>
          </p:cNvPr>
          <p:cNvGrpSpPr/>
          <p:nvPr/>
        </p:nvGrpSpPr>
        <p:grpSpPr>
          <a:xfrm>
            <a:off x="1049062" y="0"/>
            <a:ext cx="9574094" cy="6858000"/>
            <a:chOff x="491575" y="0"/>
            <a:chExt cx="9574094" cy="6858000"/>
          </a:xfrm>
        </p:grpSpPr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xmlns="" id="{321108FC-08B5-45CC-AB47-1104119B25FD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xmlns="" id="{96A47C8C-7F88-484E-817B-572BEDC2BC69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xmlns="" id="{E3DB5570-AC77-4396-9748-4183DF7C8396}"/>
                </a:ext>
              </a:extLst>
            </p:cNvPr>
            <p:cNvSpPr txBox="1"/>
            <p:nvPr/>
          </p:nvSpPr>
          <p:spPr>
            <a:xfrm rot="16200000">
              <a:off x="8746453" y="3312719"/>
              <a:ext cx="19920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SECOND MODEL</a:t>
              </a:r>
              <a:endParaRPr lang="en-US" sz="24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9" name="Picture 98">
              <a:extLst>
                <a:ext uri="{FF2B5EF4-FFF2-40B4-BE49-F238E27FC236}">
                  <a16:creationId xmlns:a16="http://schemas.microsoft.com/office/drawing/2014/main" xmlns="" id="{F6ED4041-CDD9-443D-802E-47D438790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xmlns="" id="{E7044FAB-DB4A-4E59-B111-8CA4168E7FA4}"/>
              </a:ext>
            </a:extLst>
          </p:cNvPr>
          <p:cNvGrpSpPr/>
          <p:nvPr/>
        </p:nvGrpSpPr>
        <p:grpSpPr>
          <a:xfrm>
            <a:off x="-7638543" y="-1"/>
            <a:ext cx="8692331" cy="6858000"/>
            <a:chOff x="718505" y="-1"/>
            <a:chExt cx="8692331" cy="685800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xmlns="" id="{824F072A-08CC-4CC6-B5EF-C1833A244FA3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xmlns="" id="{A3C6C4A9-8B6A-429B-980E-26CD0C3A573E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xmlns="" id="{858AC381-BFD1-4A89-AE49-8ADC853A6849}"/>
                </a:ext>
              </a:extLst>
            </p:cNvPr>
            <p:cNvSpPr txBox="1"/>
            <p:nvPr/>
          </p:nvSpPr>
          <p:spPr>
            <a:xfrm rot="16200000">
              <a:off x="8091629" y="3251164"/>
              <a:ext cx="19920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limitations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xmlns="" id="{9DF2E944-82FA-495B-8A5C-9BDE2635538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xmlns="" id="{60E31D48-090A-4A9C-AF5C-4B0C49C47C7D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xmlns="" id="{3A79A714-CB74-4EFD-9BC1-A7F2F993842A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xmlns="" id="{B006C60A-833A-41C2-A553-8132E7B3A7DB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xmlns="" id="{95AECC6C-A520-4756-9163-08D14835D791}"/>
                </a:ext>
              </a:extLst>
            </p:cNvPr>
            <p:cNvSpPr txBox="1"/>
            <p:nvPr/>
          </p:nvSpPr>
          <p:spPr>
            <a:xfrm rot="16200000">
              <a:off x="-738260" y="3220386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conclusion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xmlns="" id="{0F8A56B9-A504-4035-8439-53ED4617B8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xmlns="" id="{FFECBB9F-A6DA-4867-8BFF-1EB9CC0E78D3}"/>
              </a:ext>
            </a:extLst>
          </p:cNvPr>
          <p:cNvGrpSpPr/>
          <p:nvPr/>
        </p:nvGrpSpPr>
        <p:grpSpPr>
          <a:xfrm>
            <a:off x="1350696" y="487061"/>
            <a:ext cx="662608" cy="523220"/>
            <a:chOff x="668600" y="2123782"/>
            <a:chExt cx="662608" cy="523220"/>
          </a:xfrm>
        </p:grpSpPr>
        <p:sp>
          <p:nvSpPr>
            <p:cNvPr id="110" name="Oval 109">
              <a:extLst>
                <a:ext uri="{FF2B5EF4-FFF2-40B4-BE49-F238E27FC236}">
                  <a16:creationId xmlns:a16="http://schemas.microsoft.com/office/drawing/2014/main" xmlns="" id="{758FFA05-60D3-49D7-AD33-70C14A462582}"/>
                </a:ext>
              </a:extLst>
            </p:cNvPr>
            <p:cNvSpPr/>
            <p:nvPr/>
          </p:nvSpPr>
          <p:spPr>
            <a:xfrm>
              <a:off x="732304" y="2123782"/>
              <a:ext cx="523220" cy="523220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xmlns="" id="{6F674720-AA72-463C-A9F5-CC05A31FD455}"/>
                </a:ext>
              </a:extLst>
            </p:cNvPr>
            <p:cNvSpPr txBox="1"/>
            <p:nvPr/>
          </p:nvSpPr>
          <p:spPr>
            <a:xfrm>
              <a:off x="668600" y="2154559"/>
              <a:ext cx="66260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smtClean="0">
                  <a:solidFill>
                    <a:srgbClr val="E6E7E9"/>
                  </a:solidFill>
                  <a:latin typeface="Tw Cen MT" panose="020B0602020104020603" pitchFamily="34" charset="0"/>
                </a:rPr>
                <a:t>05</a:t>
              </a:r>
              <a:endParaRPr lang="en-US" sz="2400" b="1" dirty="0">
                <a:solidFill>
                  <a:srgbClr val="E6E7E9"/>
                </a:solidFill>
                <a:latin typeface="Tw Cen MT" panose="020B0602020104020603" pitchFamily="34" charset="0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1817646" y="548615"/>
            <a:ext cx="38668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latin typeface="3ds" panose="02000503020000020004" pitchFamily="2" charset="0"/>
              </a:rPr>
              <a:t>DEFORMATION</a:t>
            </a:r>
            <a:endParaRPr lang="en-US" sz="2400" b="1" dirty="0">
              <a:latin typeface="3ds" panose="02000503020000020004" pitchFamily="2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9159" y="1423871"/>
            <a:ext cx="5931867" cy="4613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718562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xmlns="" id="{10781169-B7A4-446E-BD33-B9650367A7F9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xmlns="" id="{CED3AF08-30FC-4AFF-9C5C-99D0A7099514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xmlns="" id="{99AF1FBA-9557-484A-B305-EE590A192E9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xmlns="" id="{407E3AA2-679E-4924-AC1B-FE6C3A02C251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xmlns="" id="{CD9846FC-755F-4A0E-BAD3-A5D51C0E1E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xmlns="" id="{F00A67C9-4929-4EFF-9CB6-292640CD2738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xmlns="" id="{3E8CDB02-4760-4298-BC44-93A18EB02F13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xmlns="" id="{57C0FD50-5E69-463E-A01B-65E9D864A386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xmlns="" id="{04CBFB1D-37FD-419F-B98C-860BF5217905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analysis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xmlns="" id="{60B383F7-52C5-4FB7-AEC3-35A48D7354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xmlns="" id="{6F7667A6-1C16-4F0A-A162-61BD16E6BE6B}"/>
              </a:ext>
            </a:extLst>
          </p:cNvPr>
          <p:cNvGrpSpPr/>
          <p:nvPr/>
        </p:nvGrpSpPr>
        <p:grpSpPr>
          <a:xfrm>
            <a:off x="1184133" y="0"/>
            <a:ext cx="9961092" cy="6858000"/>
            <a:chOff x="491575" y="0"/>
            <a:chExt cx="9961092" cy="6858000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xmlns="" id="{0E8C29A9-4AAB-442C-A7A4-40DCCE0A9694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xmlns="" id="{81520FE7-5699-4290-9C3C-51E0C60ECC6B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xmlns="" id="{AFD50D6F-822B-4109-8B0C-BA004A0B7145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cad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xmlns="" id="{0376C61F-147B-441E-B32E-45D5BC1B6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xmlns="" id="{990CE96C-B0E8-49CB-B717-EBFFECB66027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5" name="Group 94">
            <a:extLst>
              <a:ext uri="{FF2B5EF4-FFF2-40B4-BE49-F238E27FC236}">
                <a16:creationId xmlns:a16="http://schemas.microsoft.com/office/drawing/2014/main" xmlns="" id="{4E70D3F9-D583-4ACD-8480-0F4A65ED3C83}"/>
              </a:ext>
            </a:extLst>
          </p:cNvPr>
          <p:cNvGrpSpPr/>
          <p:nvPr/>
        </p:nvGrpSpPr>
        <p:grpSpPr>
          <a:xfrm>
            <a:off x="1049062" y="0"/>
            <a:ext cx="9574094" cy="6858000"/>
            <a:chOff x="491575" y="0"/>
            <a:chExt cx="9574094" cy="6858000"/>
          </a:xfrm>
        </p:grpSpPr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xmlns="" id="{321108FC-08B5-45CC-AB47-1104119B25FD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xmlns="" id="{96A47C8C-7F88-484E-817B-572BEDC2BC69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xmlns="" id="{E3DB5570-AC77-4396-9748-4183DF7C8396}"/>
                </a:ext>
              </a:extLst>
            </p:cNvPr>
            <p:cNvSpPr txBox="1"/>
            <p:nvPr/>
          </p:nvSpPr>
          <p:spPr>
            <a:xfrm rot="16200000">
              <a:off x="8746453" y="3312719"/>
              <a:ext cx="19920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SECOND MODEL</a:t>
              </a:r>
              <a:endParaRPr lang="en-US" sz="24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9" name="Picture 98">
              <a:extLst>
                <a:ext uri="{FF2B5EF4-FFF2-40B4-BE49-F238E27FC236}">
                  <a16:creationId xmlns:a16="http://schemas.microsoft.com/office/drawing/2014/main" xmlns="" id="{F6ED4041-CDD9-443D-802E-47D438790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xmlns="" id="{E7044FAB-DB4A-4E59-B111-8CA4168E7FA4}"/>
              </a:ext>
            </a:extLst>
          </p:cNvPr>
          <p:cNvGrpSpPr/>
          <p:nvPr/>
        </p:nvGrpSpPr>
        <p:grpSpPr>
          <a:xfrm>
            <a:off x="-7638543" y="-1"/>
            <a:ext cx="8692331" cy="6858000"/>
            <a:chOff x="718505" y="-1"/>
            <a:chExt cx="8692331" cy="685800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xmlns="" id="{824F072A-08CC-4CC6-B5EF-C1833A244FA3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xmlns="" id="{A3C6C4A9-8B6A-429B-980E-26CD0C3A573E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xmlns="" id="{858AC381-BFD1-4A89-AE49-8ADC853A6849}"/>
                </a:ext>
              </a:extLst>
            </p:cNvPr>
            <p:cNvSpPr txBox="1"/>
            <p:nvPr/>
          </p:nvSpPr>
          <p:spPr>
            <a:xfrm rot="16200000">
              <a:off x="8091629" y="3251164"/>
              <a:ext cx="19920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limitations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xmlns="" id="{9DF2E944-82FA-495B-8A5C-9BDE2635538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xmlns="" id="{60E31D48-090A-4A9C-AF5C-4B0C49C47C7D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xmlns="" id="{3A79A714-CB74-4EFD-9BC1-A7F2F993842A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xmlns="" id="{B006C60A-833A-41C2-A553-8132E7B3A7DB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xmlns="" id="{95AECC6C-A520-4756-9163-08D14835D791}"/>
                </a:ext>
              </a:extLst>
            </p:cNvPr>
            <p:cNvSpPr txBox="1"/>
            <p:nvPr/>
          </p:nvSpPr>
          <p:spPr>
            <a:xfrm rot="16200000">
              <a:off x="-738260" y="3220386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conclusion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xmlns="" id="{0F8A56B9-A504-4035-8439-53ED4617B8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xmlns="" id="{FFECBB9F-A6DA-4867-8BFF-1EB9CC0E78D3}"/>
              </a:ext>
            </a:extLst>
          </p:cNvPr>
          <p:cNvGrpSpPr/>
          <p:nvPr/>
        </p:nvGrpSpPr>
        <p:grpSpPr>
          <a:xfrm>
            <a:off x="1350696" y="487061"/>
            <a:ext cx="662608" cy="523220"/>
            <a:chOff x="668600" y="2123782"/>
            <a:chExt cx="662608" cy="523220"/>
          </a:xfrm>
        </p:grpSpPr>
        <p:sp>
          <p:nvSpPr>
            <p:cNvPr id="110" name="Oval 109">
              <a:extLst>
                <a:ext uri="{FF2B5EF4-FFF2-40B4-BE49-F238E27FC236}">
                  <a16:creationId xmlns:a16="http://schemas.microsoft.com/office/drawing/2014/main" xmlns="" id="{758FFA05-60D3-49D7-AD33-70C14A462582}"/>
                </a:ext>
              </a:extLst>
            </p:cNvPr>
            <p:cNvSpPr/>
            <p:nvPr/>
          </p:nvSpPr>
          <p:spPr>
            <a:xfrm>
              <a:off x="732304" y="2123782"/>
              <a:ext cx="523220" cy="523220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xmlns="" id="{6F674720-AA72-463C-A9F5-CC05A31FD455}"/>
                </a:ext>
              </a:extLst>
            </p:cNvPr>
            <p:cNvSpPr txBox="1"/>
            <p:nvPr/>
          </p:nvSpPr>
          <p:spPr>
            <a:xfrm>
              <a:off x="668600" y="2154559"/>
              <a:ext cx="66260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smtClean="0">
                  <a:solidFill>
                    <a:srgbClr val="E6E7E9"/>
                  </a:solidFill>
                  <a:latin typeface="Tw Cen MT" panose="020B0602020104020603" pitchFamily="34" charset="0"/>
                </a:rPr>
                <a:t>06</a:t>
              </a:r>
              <a:endParaRPr lang="en-US" sz="2400" b="1" dirty="0">
                <a:solidFill>
                  <a:srgbClr val="E6E7E9"/>
                </a:solidFill>
                <a:latin typeface="Tw Cen MT" panose="020B0602020104020603" pitchFamily="34" charset="0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1817646" y="548615"/>
            <a:ext cx="38668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latin typeface="3ds" panose="02000503020000020004" pitchFamily="2" charset="0"/>
              </a:rPr>
              <a:t>LIFE</a:t>
            </a:r>
            <a:endParaRPr lang="en-US" sz="2400" b="1" dirty="0">
              <a:latin typeface="3ds" panose="02000503020000020004" pitchFamily="2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6424" y="1558895"/>
            <a:ext cx="7733126" cy="4522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385421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xmlns="" id="{10781169-B7A4-446E-BD33-B9650367A7F9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xmlns="" id="{CED3AF08-30FC-4AFF-9C5C-99D0A7099514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xmlns="" id="{99AF1FBA-9557-484A-B305-EE590A192E9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xmlns="" id="{407E3AA2-679E-4924-AC1B-FE6C3A02C251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xmlns="" id="{CD9846FC-755F-4A0E-BAD3-A5D51C0E1E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xmlns="" id="{F00A67C9-4929-4EFF-9CB6-292640CD2738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xmlns="" id="{3E8CDB02-4760-4298-BC44-93A18EB02F13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xmlns="" id="{57C0FD50-5E69-463E-A01B-65E9D864A386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xmlns="" id="{04CBFB1D-37FD-419F-B98C-860BF5217905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analysis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xmlns="" id="{60B383F7-52C5-4FB7-AEC3-35A48D7354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xmlns="" id="{6F7667A6-1C16-4F0A-A162-61BD16E6BE6B}"/>
              </a:ext>
            </a:extLst>
          </p:cNvPr>
          <p:cNvGrpSpPr/>
          <p:nvPr/>
        </p:nvGrpSpPr>
        <p:grpSpPr>
          <a:xfrm>
            <a:off x="1184133" y="0"/>
            <a:ext cx="9961092" cy="6858000"/>
            <a:chOff x="491575" y="0"/>
            <a:chExt cx="9961092" cy="6858000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xmlns="" id="{0E8C29A9-4AAB-442C-A7A4-40DCCE0A9694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xmlns="" id="{81520FE7-5699-4290-9C3C-51E0C60ECC6B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xmlns="" id="{AFD50D6F-822B-4109-8B0C-BA004A0B7145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cad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xmlns="" id="{0376C61F-147B-441E-B32E-45D5BC1B6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xmlns="" id="{990CE96C-B0E8-49CB-B717-EBFFECB66027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5" name="Group 94">
            <a:extLst>
              <a:ext uri="{FF2B5EF4-FFF2-40B4-BE49-F238E27FC236}">
                <a16:creationId xmlns:a16="http://schemas.microsoft.com/office/drawing/2014/main" xmlns="" id="{4E70D3F9-D583-4ACD-8480-0F4A65ED3C83}"/>
              </a:ext>
            </a:extLst>
          </p:cNvPr>
          <p:cNvGrpSpPr/>
          <p:nvPr/>
        </p:nvGrpSpPr>
        <p:grpSpPr>
          <a:xfrm>
            <a:off x="1049062" y="0"/>
            <a:ext cx="9574094" cy="6858000"/>
            <a:chOff x="491575" y="0"/>
            <a:chExt cx="9574094" cy="6858000"/>
          </a:xfrm>
        </p:grpSpPr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xmlns="" id="{321108FC-08B5-45CC-AB47-1104119B25FD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xmlns="" id="{96A47C8C-7F88-484E-817B-572BEDC2BC69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xmlns="" id="{E3DB5570-AC77-4396-9748-4183DF7C8396}"/>
                </a:ext>
              </a:extLst>
            </p:cNvPr>
            <p:cNvSpPr txBox="1"/>
            <p:nvPr/>
          </p:nvSpPr>
          <p:spPr>
            <a:xfrm rot="16200000">
              <a:off x="8746453" y="3312719"/>
              <a:ext cx="19920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SECOND MODEL</a:t>
              </a:r>
              <a:endParaRPr lang="en-US" sz="24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9" name="Picture 98">
              <a:extLst>
                <a:ext uri="{FF2B5EF4-FFF2-40B4-BE49-F238E27FC236}">
                  <a16:creationId xmlns:a16="http://schemas.microsoft.com/office/drawing/2014/main" xmlns="" id="{F6ED4041-CDD9-443D-802E-47D438790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xmlns="" id="{E7044FAB-DB4A-4E59-B111-8CA4168E7FA4}"/>
              </a:ext>
            </a:extLst>
          </p:cNvPr>
          <p:cNvGrpSpPr/>
          <p:nvPr/>
        </p:nvGrpSpPr>
        <p:grpSpPr>
          <a:xfrm>
            <a:off x="-7638543" y="-1"/>
            <a:ext cx="8692331" cy="6858000"/>
            <a:chOff x="718505" y="-1"/>
            <a:chExt cx="8692331" cy="685800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xmlns="" id="{824F072A-08CC-4CC6-B5EF-C1833A244FA3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xmlns="" id="{A3C6C4A9-8B6A-429B-980E-26CD0C3A573E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xmlns="" id="{858AC381-BFD1-4A89-AE49-8ADC853A6849}"/>
                </a:ext>
              </a:extLst>
            </p:cNvPr>
            <p:cNvSpPr txBox="1"/>
            <p:nvPr/>
          </p:nvSpPr>
          <p:spPr>
            <a:xfrm rot="16200000">
              <a:off x="8091629" y="3251164"/>
              <a:ext cx="19920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limitations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xmlns="" id="{9DF2E944-82FA-495B-8A5C-9BDE2635538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xmlns="" id="{60E31D48-090A-4A9C-AF5C-4B0C49C47C7D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xmlns="" id="{3A79A714-CB74-4EFD-9BC1-A7F2F993842A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xmlns="" id="{B006C60A-833A-41C2-A553-8132E7B3A7DB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xmlns="" id="{95AECC6C-A520-4756-9163-08D14835D791}"/>
                </a:ext>
              </a:extLst>
            </p:cNvPr>
            <p:cNvSpPr txBox="1"/>
            <p:nvPr/>
          </p:nvSpPr>
          <p:spPr>
            <a:xfrm rot="16200000">
              <a:off x="-738260" y="3220386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conclusion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xmlns="" id="{0F8A56B9-A504-4035-8439-53ED4617B8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xmlns="" id="{FFECBB9F-A6DA-4867-8BFF-1EB9CC0E78D3}"/>
              </a:ext>
            </a:extLst>
          </p:cNvPr>
          <p:cNvGrpSpPr/>
          <p:nvPr/>
        </p:nvGrpSpPr>
        <p:grpSpPr>
          <a:xfrm>
            <a:off x="1350696" y="487061"/>
            <a:ext cx="662608" cy="523220"/>
            <a:chOff x="668600" y="2123782"/>
            <a:chExt cx="662608" cy="523220"/>
          </a:xfrm>
        </p:grpSpPr>
        <p:sp>
          <p:nvSpPr>
            <p:cNvPr id="110" name="Oval 109">
              <a:extLst>
                <a:ext uri="{FF2B5EF4-FFF2-40B4-BE49-F238E27FC236}">
                  <a16:creationId xmlns:a16="http://schemas.microsoft.com/office/drawing/2014/main" xmlns="" id="{758FFA05-60D3-49D7-AD33-70C14A462582}"/>
                </a:ext>
              </a:extLst>
            </p:cNvPr>
            <p:cNvSpPr/>
            <p:nvPr/>
          </p:nvSpPr>
          <p:spPr>
            <a:xfrm>
              <a:off x="732304" y="2123782"/>
              <a:ext cx="523220" cy="523220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xmlns="" id="{6F674720-AA72-463C-A9F5-CC05A31FD455}"/>
                </a:ext>
              </a:extLst>
            </p:cNvPr>
            <p:cNvSpPr txBox="1"/>
            <p:nvPr/>
          </p:nvSpPr>
          <p:spPr>
            <a:xfrm>
              <a:off x="668600" y="2154559"/>
              <a:ext cx="66260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smtClean="0">
                  <a:solidFill>
                    <a:srgbClr val="E6E7E9"/>
                  </a:solidFill>
                  <a:latin typeface="Tw Cen MT" panose="020B0602020104020603" pitchFamily="34" charset="0"/>
                </a:rPr>
                <a:t>07</a:t>
              </a:r>
              <a:endParaRPr lang="en-US" sz="2400" b="1" dirty="0">
                <a:solidFill>
                  <a:srgbClr val="E6E7E9"/>
                </a:solidFill>
                <a:latin typeface="Tw Cen MT" panose="020B0602020104020603" pitchFamily="34" charset="0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1817646" y="548615"/>
            <a:ext cx="38668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latin typeface="3ds" panose="02000503020000020004" pitchFamily="2" charset="0"/>
              </a:rPr>
              <a:t>DAMAGE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5928" y="1305988"/>
            <a:ext cx="5725324" cy="4944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050093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xmlns="" id="{10781169-B7A4-446E-BD33-B9650367A7F9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xmlns="" id="{CED3AF08-30FC-4AFF-9C5C-99D0A7099514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xmlns="" id="{99AF1FBA-9557-484A-B305-EE590A192E9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xmlns="" id="{407E3AA2-679E-4924-AC1B-FE6C3A02C251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xmlns="" id="{CD9846FC-755F-4A0E-BAD3-A5D51C0E1E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xmlns="" id="{F00A67C9-4929-4EFF-9CB6-292640CD2738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xmlns="" id="{3E8CDB02-4760-4298-BC44-93A18EB02F13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xmlns="" id="{57C0FD50-5E69-463E-A01B-65E9D864A386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xmlns="" id="{04CBFB1D-37FD-419F-B98C-860BF5217905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analysis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xmlns="" id="{60B383F7-52C5-4FB7-AEC3-35A48D7354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xmlns="" id="{6F7667A6-1C16-4F0A-A162-61BD16E6BE6B}"/>
              </a:ext>
            </a:extLst>
          </p:cNvPr>
          <p:cNvGrpSpPr/>
          <p:nvPr/>
        </p:nvGrpSpPr>
        <p:grpSpPr>
          <a:xfrm>
            <a:off x="1184133" y="0"/>
            <a:ext cx="9961092" cy="6858000"/>
            <a:chOff x="491575" y="0"/>
            <a:chExt cx="9961092" cy="6858000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xmlns="" id="{0E8C29A9-4AAB-442C-A7A4-40DCCE0A9694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xmlns="" id="{81520FE7-5699-4290-9C3C-51E0C60ECC6B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xmlns="" id="{AFD50D6F-822B-4109-8B0C-BA004A0B7145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cad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xmlns="" id="{0376C61F-147B-441E-B32E-45D5BC1B6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xmlns="" id="{990CE96C-B0E8-49CB-B717-EBFFECB66027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5" name="Group 94">
            <a:extLst>
              <a:ext uri="{FF2B5EF4-FFF2-40B4-BE49-F238E27FC236}">
                <a16:creationId xmlns:a16="http://schemas.microsoft.com/office/drawing/2014/main" xmlns="" id="{4E70D3F9-D583-4ACD-8480-0F4A65ED3C83}"/>
              </a:ext>
            </a:extLst>
          </p:cNvPr>
          <p:cNvGrpSpPr/>
          <p:nvPr/>
        </p:nvGrpSpPr>
        <p:grpSpPr>
          <a:xfrm>
            <a:off x="1049062" y="0"/>
            <a:ext cx="9574094" cy="6858000"/>
            <a:chOff x="491575" y="0"/>
            <a:chExt cx="9574094" cy="6858000"/>
          </a:xfrm>
        </p:grpSpPr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xmlns="" id="{321108FC-08B5-45CC-AB47-1104119B25FD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xmlns="" id="{96A47C8C-7F88-484E-817B-572BEDC2BC69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xmlns="" id="{E3DB5570-AC77-4396-9748-4183DF7C8396}"/>
                </a:ext>
              </a:extLst>
            </p:cNvPr>
            <p:cNvSpPr txBox="1"/>
            <p:nvPr/>
          </p:nvSpPr>
          <p:spPr>
            <a:xfrm rot="16200000">
              <a:off x="8746453" y="3312719"/>
              <a:ext cx="19920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SECOND MODEL</a:t>
              </a:r>
              <a:endParaRPr lang="en-US" sz="24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9" name="Picture 98">
              <a:extLst>
                <a:ext uri="{FF2B5EF4-FFF2-40B4-BE49-F238E27FC236}">
                  <a16:creationId xmlns:a16="http://schemas.microsoft.com/office/drawing/2014/main" xmlns="" id="{F6ED4041-CDD9-443D-802E-47D438790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xmlns="" id="{E7044FAB-DB4A-4E59-B111-8CA4168E7FA4}"/>
              </a:ext>
            </a:extLst>
          </p:cNvPr>
          <p:cNvGrpSpPr/>
          <p:nvPr/>
        </p:nvGrpSpPr>
        <p:grpSpPr>
          <a:xfrm>
            <a:off x="-7638543" y="-1"/>
            <a:ext cx="8692331" cy="6858000"/>
            <a:chOff x="718505" y="-1"/>
            <a:chExt cx="8692331" cy="685800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xmlns="" id="{824F072A-08CC-4CC6-B5EF-C1833A244FA3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xmlns="" id="{A3C6C4A9-8B6A-429B-980E-26CD0C3A573E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xmlns="" id="{858AC381-BFD1-4A89-AE49-8ADC853A6849}"/>
                </a:ext>
              </a:extLst>
            </p:cNvPr>
            <p:cNvSpPr txBox="1"/>
            <p:nvPr/>
          </p:nvSpPr>
          <p:spPr>
            <a:xfrm rot="16200000">
              <a:off x="8091629" y="3251164"/>
              <a:ext cx="19920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limitations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xmlns="" id="{9DF2E944-82FA-495B-8A5C-9BDE2635538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xmlns="" id="{60E31D48-090A-4A9C-AF5C-4B0C49C47C7D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xmlns="" id="{3A79A714-CB74-4EFD-9BC1-A7F2F993842A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xmlns="" id="{B006C60A-833A-41C2-A553-8132E7B3A7DB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xmlns="" id="{95AECC6C-A520-4756-9163-08D14835D791}"/>
                </a:ext>
              </a:extLst>
            </p:cNvPr>
            <p:cNvSpPr txBox="1"/>
            <p:nvPr/>
          </p:nvSpPr>
          <p:spPr>
            <a:xfrm rot="16200000">
              <a:off x="-738260" y="3220386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conclusion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xmlns="" id="{0F8A56B9-A504-4035-8439-53ED4617B8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xmlns="" id="{FFECBB9F-A6DA-4867-8BFF-1EB9CC0E78D3}"/>
              </a:ext>
            </a:extLst>
          </p:cNvPr>
          <p:cNvGrpSpPr/>
          <p:nvPr/>
        </p:nvGrpSpPr>
        <p:grpSpPr>
          <a:xfrm>
            <a:off x="1350696" y="487061"/>
            <a:ext cx="662608" cy="523220"/>
            <a:chOff x="668600" y="2123782"/>
            <a:chExt cx="662608" cy="523220"/>
          </a:xfrm>
        </p:grpSpPr>
        <p:sp>
          <p:nvSpPr>
            <p:cNvPr id="110" name="Oval 109">
              <a:extLst>
                <a:ext uri="{FF2B5EF4-FFF2-40B4-BE49-F238E27FC236}">
                  <a16:creationId xmlns:a16="http://schemas.microsoft.com/office/drawing/2014/main" xmlns="" id="{758FFA05-60D3-49D7-AD33-70C14A462582}"/>
                </a:ext>
              </a:extLst>
            </p:cNvPr>
            <p:cNvSpPr/>
            <p:nvPr/>
          </p:nvSpPr>
          <p:spPr>
            <a:xfrm>
              <a:off x="732304" y="2123782"/>
              <a:ext cx="523220" cy="523220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xmlns="" id="{6F674720-AA72-463C-A9F5-CC05A31FD455}"/>
                </a:ext>
              </a:extLst>
            </p:cNvPr>
            <p:cNvSpPr txBox="1"/>
            <p:nvPr/>
          </p:nvSpPr>
          <p:spPr>
            <a:xfrm>
              <a:off x="668600" y="2154559"/>
              <a:ext cx="66260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smtClean="0">
                  <a:solidFill>
                    <a:srgbClr val="E6E7E9"/>
                  </a:solidFill>
                  <a:latin typeface="Tw Cen MT" panose="020B0602020104020603" pitchFamily="34" charset="0"/>
                </a:rPr>
                <a:t>08</a:t>
              </a:r>
              <a:endParaRPr lang="en-US" sz="2400" b="1" dirty="0">
                <a:solidFill>
                  <a:srgbClr val="E6E7E9"/>
                </a:solidFill>
                <a:latin typeface="Tw Cen MT" panose="020B0602020104020603" pitchFamily="34" charset="0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1817646" y="548615"/>
            <a:ext cx="38668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latin typeface="3ds" panose="02000503020000020004" pitchFamily="2" charset="0"/>
              </a:rPr>
              <a:t>SAFETY FACTOR</a:t>
            </a:r>
            <a:endParaRPr lang="en-US" sz="2400" b="1" dirty="0">
              <a:latin typeface="3ds" panose="02000503020000020004" pitchFamily="2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3644" y="240953"/>
            <a:ext cx="3738384" cy="331670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3030" y="2528474"/>
            <a:ext cx="5658640" cy="3820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578539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xmlns="" id="{10781169-B7A4-446E-BD33-B9650367A7F9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xmlns="" id="{CED3AF08-30FC-4AFF-9C5C-99D0A7099514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xmlns="" id="{99AF1FBA-9557-484A-B305-EE590A192E9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xmlns="" id="{407E3AA2-679E-4924-AC1B-FE6C3A02C251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xmlns="" id="{CD9846FC-755F-4A0E-BAD3-A5D51C0E1E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xmlns="" id="{F00A67C9-4929-4EFF-9CB6-292640CD2738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xmlns="" id="{3E8CDB02-4760-4298-BC44-93A18EB02F13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xmlns="" id="{57C0FD50-5E69-463E-A01B-65E9D864A386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xmlns="" id="{04CBFB1D-37FD-419F-B98C-860BF5217905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analysis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xmlns="" id="{60B383F7-52C5-4FB7-AEC3-35A48D7354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xmlns="" id="{6F7667A6-1C16-4F0A-A162-61BD16E6BE6B}"/>
              </a:ext>
            </a:extLst>
          </p:cNvPr>
          <p:cNvGrpSpPr/>
          <p:nvPr/>
        </p:nvGrpSpPr>
        <p:grpSpPr>
          <a:xfrm>
            <a:off x="1184133" y="0"/>
            <a:ext cx="9961092" cy="6858000"/>
            <a:chOff x="491575" y="0"/>
            <a:chExt cx="9961092" cy="6858000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xmlns="" id="{0E8C29A9-4AAB-442C-A7A4-40DCCE0A9694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xmlns="" id="{81520FE7-5699-4290-9C3C-51E0C60ECC6B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xmlns="" id="{AFD50D6F-822B-4109-8B0C-BA004A0B7145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cad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xmlns="" id="{0376C61F-147B-441E-B32E-45D5BC1B6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xmlns="" id="{990CE96C-B0E8-49CB-B717-EBFFECB66027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5" name="Group 94">
            <a:extLst>
              <a:ext uri="{FF2B5EF4-FFF2-40B4-BE49-F238E27FC236}">
                <a16:creationId xmlns:a16="http://schemas.microsoft.com/office/drawing/2014/main" xmlns="" id="{4E70D3F9-D583-4ACD-8480-0F4A65ED3C83}"/>
              </a:ext>
            </a:extLst>
          </p:cNvPr>
          <p:cNvGrpSpPr/>
          <p:nvPr/>
        </p:nvGrpSpPr>
        <p:grpSpPr>
          <a:xfrm>
            <a:off x="1049062" y="0"/>
            <a:ext cx="9574094" cy="6858000"/>
            <a:chOff x="491575" y="0"/>
            <a:chExt cx="9574094" cy="6858000"/>
          </a:xfrm>
        </p:grpSpPr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xmlns="" id="{321108FC-08B5-45CC-AB47-1104119B25FD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xmlns="" id="{96A47C8C-7F88-484E-817B-572BEDC2BC69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xmlns="" id="{E3DB5570-AC77-4396-9748-4183DF7C8396}"/>
                </a:ext>
              </a:extLst>
            </p:cNvPr>
            <p:cNvSpPr txBox="1"/>
            <p:nvPr/>
          </p:nvSpPr>
          <p:spPr>
            <a:xfrm rot="16200000">
              <a:off x="8746453" y="3312719"/>
              <a:ext cx="19920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SECOND MODEL</a:t>
              </a:r>
              <a:endParaRPr lang="en-US" sz="24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9" name="Picture 98">
              <a:extLst>
                <a:ext uri="{FF2B5EF4-FFF2-40B4-BE49-F238E27FC236}">
                  <a16:creationId xmlns:a16="http://schemas.microsoft.com/office/drawing/2014/main" xmlns="" id="{F6ED4041-CDD9-443D-802E-47D438790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xmlns="" id="{E7044FAB-DB4A-4E59-B111-8CA4168E7FA4}"/>
              </a:ext>
            </a:extLst>
          </p:cNvPr>
          <p:cNvGrpSpPr/>
          <p:nvPr/>
        </p:nvGrpSpPr>
        <p:grpSpPr>
          <a:xfrm>
            <a:off x="-7638543" y="-1"/>
            <a:ext cx="8692331" cy="6858000"/>
            <a:chOff x="718505" y="-1"/>
            <a:chExt cx="8692331" cy="685800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xmlns="" id="{824F072A-08CC-4CC6-B5EF-C1833A244FA3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xmlns="" id="{A3C6C4A9-8B6A-429B-980E-26CD0C3A573E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xmlns="" id="{858AC381-BFD1-4A89-AE49-8ADC853A6849}"/>
                </a:ext>
              </a:extLst>
            </p:cNvPr>
            <p:cNvSpPr txBox="1"/>
            <p:nvPr/>
          </p:nvSpPr>
          <p:spPr>
            <a:xfrm rot="16200000">
              <a:off x="8091629" y="3251164"/>
              <a:ext cx="19920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limitations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xmlns="" id="{9DF2E944-82FA-495B-8A5C-9BDE2635538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xmlns="" id="{60E31D48-090A-4A9C-AF5C-4B0C49C47C7D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xmlns="" id="{3A79A714-CB74-4EFD-9BC1-A7F2F993842A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xmlns="" id="{B006C60A-833A-41C2-A553-8132E7B3A7DB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xmlns="" id="{95AECC6C-A520-4756-9163-08D14835D791}"/>
                </a:ext>
              </a:extLst>
            </p:cNvPr>
            <p:cNvSpPr txBox="1"/>
            <p:nvPr/>
          </p:nvSpPr>
          <p:spPr>
            <a:xfrm rot="16200000">
              <a:off x="-738260" y="3220386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conclusion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xmlns="" id="{0F8A56B9-A504-4035-8439-53ED4617B8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xmlns="" id="{FFECBB9F-A6DA-4867-8BFF-1EB9CC0E78D3}"/>
              </a:ext>
            </a:extLst>
          </p:cNvPr>
          <p:cNvGrpSpPr/>
          <p:nvPr/>
        </p:nvGrpSpPr>
        <p:grpSpPr>
          <a:xfrm>
            <a:off x="1350696" y="487061"/>
            <a:ext cx="662608" cy="523220"/>
            <a:chOff x="668600" y="2123782"/>
            <a:chExt cx="662608" cy="523220"/>
          </a:xfrm>
        </p:grpSpPr>
        <p:sp>
          <p:nvSpPr>
            <p:cNvPr id="110" name="Oval 109">
              <a:extLst>
                <a:ext uri="{FF2B5EF4-FFF2-40B4-BE49-F238E27FC236}">
                  <a16:creationId xmlns:a16="http://schemas.microsoft.com/office/drawing/2014/main" xmlns="" id="{758FFA05-60D3-49D7-AD33-70C14A462582}"/>
                </a:ext>
              </a:extLst>
            </p:cNvPr>
            <p:cNvSpPr/>
            <p:nvPr/>
          </p:nvSpPr>
          <p:spPr>
            <a:xfrm>
              <a:off x="732304" y="2123782"/>
              <a:ext cx="523220" cy="523220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xmlns="" id="{6F674720-AA72-463C-A9F5-CC05A31FD455}"/>
                </a:ext>
              </a:extLst>
            </p:cNvPr>
            <p:cNvSpPr txBox="1"/>
            <p:nvPr/>
          </p:nvSpPr>
          <p:spPr>
            <a:xfrm>
              <a:off x="668600" y="2154559"/>
              <a:ext cx="66260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smtClean="0">
                  <a:solidFill>
                    <a:srgbClr val="E6E7E9"/>
                  </a:solidFill>
                  <a:latin typeface="Tw Cen MT" panose="020B0602020104020603" pitchFamily="34" charset="0"/>
                </a:rPr>
                <a:t>09</a:t>
              </a:r>
              <a:endParaRPr lang="en-US" sz="2400" b="1" dirty="0">
                <a:solidFill>
                  <a:srgbClr val="E6E7E9"/>
                </a:solidFill>
                <a:latin typeface="Tw Cen MT" panose="020B0602020104020603" pitchFamily="34" charset="0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1817646" y="548615"/>
            <a:ext cx="38668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3ds" panose="02000503020000020004" pitchFamily="2" charset="0"/>
                <a:ea typeface="Arial"/>
                <a:cs typeface="Arial"/>
                <a:sym typeface="Arial"/>
              </a:rPr>
              <a:t>FATIQUE SENSTIVITY</a:t>
            </a:r>
            <a:endParaRPr lang="en-US" sz="3200" b="1" dirty="0">
              <a:latin typeface="3ds" panose="02000503020000020004" pitchFamily="2" charset="0"/>
            </a:endParaRPr>
          </a:p>
          <a:p>
            <a:pPr algn="ctr"/>
            <a:endParaRPr lang="en-US" sz="2400" b="1" dirty="0">
              <a:latin typeface="3ds" panose="02000503020000020004" pitchFamily="2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549" y="1209794"/>
            <a:ext cx="7725853" cy="5249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038680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xmlns="" id="{10781169-B7A4-446E-BD33-B9650367A7F9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xmlns="" id="{CED3AF08-30FC-4AFF-9C5C-99D0A7099514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xmlns="" id="{99AF1FBA-9557-484A-B305-EE590A192E9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xmlns="" id="{407E3AA2-679E-4924-AC1B-FE6C3A02C251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xmlns="" id="{CD9846FC-755F-4A0E-BAD3-A5D51C0E1EB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xmlns="" id="{F00A67C9-4929-4EFF-9CB6-292640CD2738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xmlns="" id="{3E8CDB02-4760-4298-BC44-93A18EB02F13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xmlns="" id="{57C0FD50-5E69-463E-A01B-65E9D864A386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xmlns="" id="{04CBFB1D-37FD-419F-B98C-860BF5217905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analysis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xmlns="" id="{60B383F7-52C5-4FB7-AEC3-35A48D7354A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xmlns="" id="{6F7667A6-1C16-4F0A-A162-61BD16E6BE6B}"/>
              </a:ext>
            </a:extLst>
          </p:cNvPr>
          <p:cNvGrpSpPr/>
          <p:nvPr/>
        </p:nvGrpSpPr>
        <p:grpSpPr>
          <a:xfrm>
            <a:off x="1184133" y="0"/>
            <a:ext cx="9961092" cy="6858000"/>
            <a:chOff x="491575" y="0"/>
            <a:chExt cx="9961092" cy="6858000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xmlns="" id="{0E8C29A9-4AAB-442C-A7A4-40DCCE0A9694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xmlns="" id="{81520FE7-5699-4290-9C3C-51E0C60ECC6B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xmlns="" id="{AFD50D6F-822B-4109-8B0C-BA004A0B7145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cad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xmlns="" id="{0376C61F-147B-441E-B32E-45D5BC1B6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xmlns="" id="{990CE96C-B0E8-49CB-B717-EBFFECB66027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5" name="Group 94">
            <a:extLst>
              <a:ext uri="{FF2B5EF4-FFF2-40B4-BE49-F238E27FC236}">
                <a16:creationId xmlns:a16="http://schemas.microsoft.com/office/drawing/2014/main" xmlns="" id="{4E70D3F9-D583-4ACD-8480-0F4A65ED3C83}"/>
              </a:ext>
            </a:extLst>
          </p:cNvPr>
          <p:cNvGrpSpPr/>
          <p:nvPr/>
        </p:nvGrpSpPr>
        <p:grpSpPr>
          <a:xfrm>
            <a:off x="1036536" y="0"/>
            <a:ext cx="9586611" cy="6858000"/>
            <a:chOff x="479049" y="0"/>
            <a:chExt cx="9586611" cy="6858000"/>
          </a:xfrm>
        </p:grpSpPr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xmlns="" id="{321108FC-08B5-45CC-AB47-1104119B25FD}"/>
                </a:ext>
              </a:extLst>
            </p:cNvPr>
            <p:cNvSpPr/>
            <p:nvPr/>
          </p:nvSpPr>
          <p:spPr>
            <a:xfrm>
              <a:off x="479049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xmlns="" id="{96A47C8C-7F88-484E-817B-572BEDC2BC69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xmlns="" id="{E3DB5570-AC77-4396-9748-4183DF7C8396}"/>
                </a:ext>
              </a:extLst>
            </p:cNvPr>
            <p:cNvSpPr txBox="1"/>
            <p:nvPr/>
          </p:nvSpPr>
          <p:spPr>
            <a:xfrm rot="16200000">
              <a:off x="8746453" y="3312719"/>
              <a:ext cx="19920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SECOND MODEL</a:t>
              </a:r>
              <a:endParaRPr lang="en-US" sz="20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9" name="Picture 98">
              <a:extLst>
                <a:ext uri="{FF2B5EF4-FFF2-40B4-BE49-F238E27FC236}">
                  <a16:creationId xmlns:a16="http://schemas.microsoft.com/office/drawing/2014/main" xmlns="" id="{F6ED4041-CDD9-443D-802E-47D438790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xmlns="" id="{E7044FAB-DB4A-4E59-B111-8CA4168E7FA4}"/>
              </a:ext>
            </a:extLst>
          </p:cNvPr>
          <p:cNvGrpSpPr/>
          <p:nvPr/>
        </p:nvGrpSpPr>
        <p:grpSpPr>
          <a:xfrm>
            <a:off x="-7638543" y="-1"/>
            <a:ext cx="8692331" cy="6858000"/>
            <a:chOff x="718505" y="-1"/>
            <a:chExt cx="8692331" cy="685800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xmlns="" id="{824F072A-08CC-4CC6-B5EF-C1833A244FA3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xmlns="" id="{A3C6C4A9-8B6A-429B-980E-26CD0C3A573E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xmlns="" id="{858AC381-BFD1-4A89-AE49-8ADC853A6849}"/>
                </a:ext>
              </a:extLst>
            </p:cNvPr>
            <p:cNvSpPr txBox="1"/>
            <p:nvPr/>
          </p:nvSpPr>
          <p:spPr>
            <a:xfrm rot="16200000">
              <a:off x="8091629" y="3251164"/>
              <a:ext cx="19920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limitations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xmlns="" id="{9DF2E944-82FA-495B-8A5C-9BDE2635538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xmlns="" id="{60E31D48-090A-4A9C-AF5C-4B0C49C47C7D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xmlns="" id="{3A79A714-CB74-4EFD-9BC1-A7F2F993842A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xmlns="" id="{B006C60A-833A-41C2-A553-8132E7B3A7DB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xmlns="" id="{95AECC6C-A520-4756-9163-08D14835D791}"/>
                </a:ext>
              </a:extLst>
            </p:cNvPr>
            <p:cNvSpPr txBox="1"/>
            <p:nvPr/>
          </p:nvSpPr>
          <p:spPr>
            <a:xfrm rot="16200000">
              <a:off x="-738260" y="3220386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conclusion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xmlns="" id="{0F8A56B9-A504-4035-8439-53ED4617B8B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xmlns="" id="{FFECBB9F-A6DA-4867-8BFF-1EB9CC0E78D3}"/>
              </a:ext>
            </a:extLst>
          </p:cNvPr>
          <p:cNvGrpSpPr/>
          <p:nvPr/>
        </p:nvGrpSpPr>
        <p:grpSpPr>
          <a:xfrm>
            <a:off x="1350696" y="487061"/>
            <a:ext cx="662608" cy="523220"/>
            <a:chOff x="668600" y="2123782"/>
            <a:chExt cx="662608" cy="523220"/>
          </a:xfrm>
        </p:grpSpPr>
        <p:sp>
          <p:nvSpPr>
            <p:cNvPr id="110" name="Oval 109">
              <a:extLst>
                <a:ext uri="{FF2B5EF4-FFF2-40B4-BE49-F238E27FC236}">
                  <a16:creationId xmlns:a16="http://schemas.microsoft.com/office/drawing/2014/main" xmlns="" id="{758FFA05-60D3-49D7-AD33-70C14A462582}"/>
                </a:ext>
              </a:extLst>
            </p:cNvPr>
            <p:cNvSpPr/>
            <p:nvPr/>
          </p:nvSpPr>
          <p:spPr>
            <a:xfrm>
              <a:off x="732304" y="2123782"/>
              <a:ext cx="523220" cy="523220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xmlns="" id="{6F674720-AA72-463C-A9F5-CC05A31FD455}"/>
                </a:ext>
              </a:extLst>
            </p:cNvPr>
            <p:cNvSpPr txBox="1"/>
            <p:nvPr/>
          </p:nvSpPr>
          <p:spPr>
            <a:xfrm>
              <a:off x="668600" y="2154559"/>
              <a:ext cx="66260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smtClean="0">
                  <a:solidFill>
                    <a:srgbClr val="E6E7E9"/>
                  </a:solidFill>
                  <a:latin typeface="Tw Cen MT" panose="020B0602020104020603" pitchFamily="34" charset="0"/>
                </a:rPr>
                <a:t>10</a:t>
              </a:r>
              <a:endParaRPr lang="en-US" sz="2400" b="1" dirty="0">
                <a:solidFill>
                  <a:srgbClr val="E6E7E9"/>
                </a:solidFill>
                <a:latin typeface="Tw Cen MT" panose="020B0602020104020603" pitchFamily="34" charset="0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1817646" y="548615"/>
            <a:ext cx="38668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latin typeface="3ds" panose="02000503020000020004" pitchFamily="2" charset="0"/>
                <a:ea typeface="Arial"/>
                <a:cs typeface="Arial"/>
                <a:sym typeface="Arial"/>
              </a:rPr>
              <a:t>MOTION OF BODY</a:t>
            </a:r>
            <a:endParaRPr lang="en-US" sz="3200" b="1" dirty="0">
              <a:latin typeface="3ds" panose="02000503020000020004" pitchFamily="2" charset="0"/>
            </a:endParaRPr>
          </a:p>
          <a:p>
            <a:pPr algn="ctr"/>
            <a:endParaRPr lang="en-US" sz="2400" b="1" dirty="0">
              <a:latin typeface="3ds" panose="02000503020000020004" pitchFamily="2" charset="0"/>
            </a:endParaRPr>
          </a:p>
        </p:txBody>
      </p:sp>
      <p:pic>
        <p:nvPicPr>
          <p:cNvPr id="3" name="Animatio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48456" y="1414531"/>
            <a:ext cx="7914392" cy="457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716378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xmlns="" id="{10781169-B7A4-446E-BD33-B9650367A7F9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xmlns="" id="{CED3AF08-30FC-4AFF-9C5C-99D0A7099514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xmlns="" id="{99AF1FBA-9557-484A-B305-EE590A192E9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xmlns="" id="{407E3AA2-679E-4924-AC1B-FE6C3A02C251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xmlns="" id="{CD9846FC-755F-4A0E-BAD3-A5D51C0E1E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xmlns="" id="{F00A67C9-4929-4EFF-9CB6-292640CD2738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xmlns="" id="{3E8CDB02-4760-4298-BC44-93A18EB02F13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xmlns="" id="{57C0FD50-5E69-463E-A01B-65E9D864A386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xmlns="" id="{04CBFB1D-37FD-419F-B98C-860BF5217905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analysis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xmlns="" id="{60B383F7-52C5-4FB7-AEC3-35A48D7354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xmlns="" id="{6F7667A6-1C16-4F0A-A162-61BD16E6BE6B}"/>
              </a:ext>
            </a:extLst>
          </p:cNvPr>
          <p:cNvGrpSpPr/>
          <p:nvPr/>
        </p:nvGrpSpPr>
        <p:grpSpPr>
          <a:xfrm>
            <a:off x="1184133" y="0"/>
            <a:ext cx="9961092" cy="6858000"/>
            <a:chOff x="491575" y="0"/>
            <a:chExt cx="9961092" cy="6858000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xmlns="" id="{0E8C29A9-4AAB-442C-A7A4-40DCCE0A9694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xmlns="" id="{81520FE7-5699-4290-9C3C-51E0C60ECC6B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xmlns="" id="{AFD50D6F-822B-4109-8B0C-BA004A0B7145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cad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xmlns="" id="{0376C61F-147B-441E-B32E-45D5BC1B6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xmlns="" id="{990CE96C-B0E8-49CB-B717-EBFFECB66027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5" name="Group 94">
            <a:extLst>
              <a:ext uri="{FF2B5EF4-FFF2-40B4-BE49-F238E27FC236}">
                <a16:creationId xmlns:a16="http://schemas.microsoft.com/office/drawing/2014/main" xmlns="" id="{4E70D3F9-D583-4ACD-8480-0F4A65ED3C83}"/>
              </a:ext>
            </a:extLst>
          </p:cNvPr>
          <p:cNvGrpSpPr/>
          <p:nvPr/>
        </p:nvGrpSpPr>
        <p:grpSpPr>
          <a:xfrm>
            <a:off x="1049062" y="0"/>
            <a:ext cx="9574094" cy="6858000"/>
            <a:chOff x="491575" y="0"/>
            <a:chExt cx="9574094" cy="6858000"/>
          </a:xfrm>
        </p:grpSpPr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xmlns="" id="{321108FC-08B5-45CC-AB47-1104119B25FD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xmlns="" id="{96A47C8C-7F88-484E-817B-572BEDC2BC69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xmlns="" id="{E3DB5570-AC77-4396-9748-4183DF7C8396}"/>
                </a:ext>
              </a:extLst>
            </p:cNvPr>
            <p:cNvSpPr txBox="1"/>
            <p:nvPr/>
          </p:nvSpPr>
          <p:spPr>
            <a:xfrm rot="16200000">
              <a:off x="8746453" y="3281943"/>
              <a:ext cx="199208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smtClean="0">
                  <a:solidFill>
                    <a:srgbClr val="F0EEF0"/>
                  </a:solidFill>
                  <a:latin typeface="3ds" panose="02000503020000020004" pitchFamily="2" charset="0"/>
                </a:rPr>
                <a:t>comparison</a:t>
              </a:r>
              <a:endParaRPr lang="en-US" sz="2800" b="1" dirty="0">
                <a:solidFill>
                  <a:srgbClr val="F0EEF0"/>
                </a:solidFill>
                <a:latin typeface="3ds" panose="02000503020000020004" pitchFamily="2" charset="0"/>
              </a:endParaRPr>
            </a:p>
          </p:txBody>
        </p:sp>
        <p:pic>
          <p:nvPicPr>
            <p:cNvPr id="99" name="Picture 98">
              <a:extLst>
                <a:ext uri="{FF2B5EF4-FFF2-40B4-BE49-F238E27FC236}">
                  <a16:creationId xmlns:a16="http://schemas.microsoft.com/office/drawing/2014/main" xmlns="" id="{F6ED4041-CDD9-443D-802E-47D438790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xmlns="" id="{E7044FAB-DB4A-4E59-B111-8CA4168E7FA4}"/>
              </a:ext>
            </a:extLst>
          </p:cNvPr>
          <p:cNvGrpSpPr/>
          <p:nvPr/>
        </p:nvGrpSpPr>
        <p:grpSpPr>
          <a:xfrm>
            <a:off x="-7638543" y="-1"/>
            <a:ext cx="8692331" cy="6858000"/>
            <a:chOff x="718505" y="-1"/>
            <a:chExt cx="8692331" cy="685800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xmlns="" id="{824F072A-08CC-4CC6-B5EF-C1833A244FA3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xmlns="" id="{A3C6C4A9-8B6A-429B-980E-26CD0C3A573E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xmlns="" id="{858AC381-BFD1-4A89-AE49-8ADC853A6849}"/>
                </a:ext>
              </a:extLst>
            </p:cNvPr>
            <p:cNvSpPr txBox="1"/>
            <p:nvPr/>
          </p:nvSpPr>
          <p:spPr>
            <a:xfrm rot="16200000">
              <a:off x="8091629" y="3251164"/>
              <a:ext cx="19920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limitations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xmlns="" id="{9DF2E944-82FA-495B-8A5C-9BDE2635538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xmlns="" id="{60E31D48-090A-4A9C-AF5C-4B0C49C47C7D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xmlns="" id="{3A79A714-CB74-4EFD-9BC1-A7F2F993842A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xmlns="" id="{B006C60A-833A-41C2-A553-8132E7B3A7DB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xmlns="" id="{95AECC6C-A520-4756-9163-08D14835D791}"/>
                </a:ext>
              </a:extLst>
            </p:cNvPr>
            <p:cNvSpPr txBox="1"/>
            <p:nvPr/>
          </p:nvSpPr>
          <p:spPr>
            <a:xfrm rot="16200000">
              <a:off x="-738260" y="3220386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conclusion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xmlns="" id="{0F8A56B9-A504-4035-8439-53ED4617B8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aphicFrame>
        <p:nvGraphicFramePr>
          <p:cNvPr id="38" name="Table 3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6886980"/>
              </p:ext>
            </p:extLst>
          </p:nvPr>
        </p:nvGraphicFramePr>
        <p:xfrm>
          <a:off x="1326748" y="456619"/>
          <a:ext cx="8127999" cy="5562600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2709333"/>
                <a:gridCol w="2709333"/>
                <a:gridCol w="2709333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PROPERTY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FIRST</a:t>
                      </a:r>
                      <a:r>
                        <a:rPr lang="en-US" baseline="0" dirty="0" smtClean="0"/>
                        <a:t> CAD MODEL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SECOND CAD MODEL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69341799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xmlns="" id="{10781169-B7A4-446E-BD33-B9650367A7F9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xmlns="" id="{CED3AF08-30FC-4AFF-9C5C-99D0A7099514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xmlns="" id="{99AF1FBA-9557-484A-B305-EE590A192E9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xmlns="" id="{407E3AA2-679E-4924-AC1B-FE6C3A02C251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xmlns="" id="{CD9846FC-755F-4A0E-BAD3-A5D51C0E1E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xmlns="" id="{F00A67C9-4929-4EFF-9CB6-292640CD2738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xmlns="" id="{3E8CDB02-4760-4298-BC44-93A18EB02F13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xmlns="" id="{57C0FD50-5E69-463E-A01B-65E9D864A386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xmlns="" id="{04CBFB1D-37FD-419F-B98C-860BF5217905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analysis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xmlns="" id="{60B383F7-52C5-4FB7-AEC3-35A48D7354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xmlns="" id="{6F7667A6-1C16-4F0A-A162-61BD16E6BE6B}"/>
              </a:ext>
            </a:extLst>
          </p:cNvPr>
          <p:cNvGrpSpPr/>
          <p:nvPr/>
        </p:nvGrpSpPr>
        <p:grpSpPr>
          <a:xfrm>
            <a:off x="1184133" y="0"/>
            <a:ext cx="9961092" cy="6858000"/>
            <a:chOff x="491575" y="0"/>
            <a:chExt cx="9961092" cy="6858000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xmlns="" id="{0E8C29A9-4AAB-442C-A7A4-40DCCE0A9694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xmlns="" id="{81520FE7-5699-4290-9C3C-51E0C60ECC6B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xmlns="" id="{AFD50D6F-822B-4109-8B0C-BA004A0B7145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cad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xmlns="" id="{0376C61F-147B-441E-B32E-45D5BC1B6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xmlns="" id="{990CE96C-B0E8-49CB-B717-EBFFECB66027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5" name="Group 94">
            <a:extLst>
              <a:ext uri="{FF2B5EF4-FFF2-40B4-BE49-F238E27FC236}">
                <a16:creationId xmlns:a16="http://schemas.microsoft.com/office/drawing/2014/main" xmlns="" id="{4E70D3F9-D583-4ACD-8480-0F4A65ED3C83}"/>
              </a:ext>
            </a:extLst>
          </p:cNvPr>
          <p:cNvGrpSpPr/>
          <p:nvPr/>
        </p:nvGrpSpPr>
        <p:grpSpPr>
          <a:xfrm>
            <a:off x="1049062" y="0"/>
            <a:ext cx="9574094" cy="6858000"/>
            <a:chOff x="491575" y="0"/>
            <a:chExt cx="9574094" cy="6858000"/>
          </a:xfrm>
        </p:grpSpPr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xmlns="" id="{321108FC-08B5-45CC-AB47-1104119B25FD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xmlns="" id="{96A47C8C-7F88-484E-817B-572BEDC2BC69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xmlns="" id="{E3DB5570-AC77-4396-9748-4183DF7C8396}"/>
                </a:ext>
              </a:extLst>
            </p:cNvPr>
            <p:cNvSpPr txBox="1"/>
            <p:nvPr/>
          </p:nvSpPr>
          <p:spPr>
            <a:xfrm rot="16200000">
              <a:off x="8746453" y="3251165"/>
              <a:ext cx="19920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comparison</a:t>
              </a:r>
              <a:endParaRPr lang="en-US" sz="28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9" name="Picture 98">
              <a:extLst>
                <a:ext uri="{FF2B5EF4-FFF2-40B4-BE49-F238E27FC236}">
                  <a16:creationId xmlns:a16="http://schemas.microsoft.com/office/drawing/2014/main" xmlns="" id="{F6ED4041-CDD9-443D-802E-47D438790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xmlns="" id="{E7044FAB-DB4A-4E59-B111-8CA4168E7FA4}"/>
              </a:ext>
            </a:extLst>
          </p:cNvPr>
          <p:cNvGrpSpPr/>
          <p:nvPr/>
        </p:nvGrpSpPr>
        <p:grpSpPr>
          <a:xfrm>
            <a:off x="-1780364" y="-1"/>
            <a:ext cx="11860720" cy="6858000"/>
            <a:chOff x="-2449883" y="-1"/>
            <a:chExt cx="11860720" cy="685800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xmlns="" id="{824F072A-08CC-4CC6-B5EF-C1833A244FA3}"/>
                </a:ext>
              </a:extLst>
            </p:cNvPr>
            <p:cNvSpPr/>
            <p:nvPr/>
          </p:nvSpPr>
          <p:spPr>
            <a:xfrm>
              <a:off x="-2449883" y="-1"/>
              <a:ext cx="118607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xmlns="" id="{A3C6C4A9-8B6A-429B-980E-26CD0C3A573E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xmlns="" id="{858AC381-BFD1-4A89-AE49-8ADC853A6849}"/>
                </a:ext>
              </a:extLst>
            </p:cNvPr>
            <p:cNvSpPr txBox="1"/>
            <p:nvPr/>
          </p:nvSpPr>
          <p:spPr>
            <a:xfrm rot="16200000">
              <a:off x="8091629" y="3251164"/>
              <a:ext cx="19920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limitations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xmlns="" id="{9DF2E944-82FA-495B-8A5C-9BDE2635538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xmlns="" id="{60E31D48-090A-4A9C-AF5C-4B0C49C47C7D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xmlns="" id="{3A79A714-CB74-4EFD-9BC1-A7F2F993842A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xmlns="" id="{B006C60A-833A-41C2-A553-8132E7B3A7DB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xmlns="" id="{95AECC6C-A520-4756-9163-08D14835D791}"/>
                </a:ext>
              </a:extLst>
            </p:cNvPr>
            <p:cNvSpPr txBox="1"/>
            <p:nvPr/>
          </p:nvSpPr>
          <p:spPr>
            <a:xfrm rot="16200000">
              <a:off x="-738260" y="3220386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conclusion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xmlns="" id="{0F8A56B9-A504-4035-8439-53ED4617B8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57959593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xmlns="" id="{10781169-B7A4-446E-BD33-B9650367A7F9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xmlns="" id="{CED3AF08-30FC-4AFF-9C5C-99D0A7099514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xmlns="" id="{99AF1FBA-9557-484A-B305-EE590A192E9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xmlns="" id="{407E3AA2-679E-4924-AC1B-FE6C3A02C251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xmlns="" id="{CD9846FC-755F-4A0E-BAD3-A5D51C0E1E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xmlns="" id="{F00A67C9-4929-4EFF-9CB6-292640CD2738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xmlns="" id="{3E8CDB02-4760-4298-BC44-93A18EB02F13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xmlns="" id="{57C0FD50-5E69-463E-A01B-65E9D864A386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xmlns="" id="{04CBFB1D-37FD-419F-B98C-860BF5217905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analysis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xmlns="" id="{60B383F7-52C5-4FB7-AEC3-35A48D7354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xmlns="" id="{6F7667A6-1C16-4F0A-A162-61BD16E6BE6B}"/>
              </a:ext>
            </a:extLst>
          </p:cNvPr>
          <p:cNvGrpSpPr/>
          <p:nvPr/>
        </p:nvGrpSpPr>
        <p:grpSpPr>
          <a:xfrm>
            <a:off x="1184133" y="0"/>
            <a:ext cx="9961092" cy="6858000"/>
            <a:chOff x="491575" y="0"/>
            <a:chExt cx="9961092" cy="6858000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xmlns="" id="{0E8C29A9-4AAB-442C-A7A4-40DCCE0A9694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xmlns="" id="{81520FE7-5699-4290-9C3C-51E0C60ECC6B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xmlns="" id="{AFD50D6F-822B-4109-8B0C-BA004A0B7145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cad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xmlns="" id="{0376C61F-147B-441E-B32E-45D5BC1B6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xmlns="" id="{4E70D3F9-D583-4ACD-8480-0F4A65ED3C83}"/>
              </a:ext>
            </a:extLst>
          </p:cNvPr>
          <p:cNvGrpSpPr/>
          <p:nvPr/>
        </p:nvGrpSpPr>
        <p:grpSpPr>
          <a:xfrm>
            <a:off x="1049062" y="0"/>
            <a:ext cx="9574094" cy="6858000"/>
            <a:chOff x="491575" y="0"/>
            <a:chExt cx="9574094" cy="6858000"/>
          </a:xfrm>
        </p:grpSpPr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xmlns="" id="{321108FC-08B5-45CC-AB47-1104119B25FD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xmlns="" id="{96A47C8C-7F88-484E-817B-572BEDC2BC69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xmlns="" id="{E3DB5570-AC77-4396-9748-4183DF7C8396}"/>
                </a:ext>
              </a:extLst>
            </p:cNvPr>
            <p:cNvSpPr txBox="1"/>
            <p:nvPr/>
          </p:nvSpPr>
          <p:spPr>
            <a:xfrm rot="16200000">
              <a:off x="8746453" y="3251165"/>
              <a:ext cx="19920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comparison</a:t>
              </a:r>
              <a:endParaRPr lang="en-US" sz="28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9" name="Picture 98">
              <a:extLst>
                <a:ext uri="{FF2B5EF4-FFF2-40B4-BE49-F238E27FC236}">
                  <a16:creationId xmlns:a16="http://schemas.microsoft.com/office/drawing/2014/main" xmlns="" id="{F6ED4041-CDD9-443D-802E-47D438790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xmlns="" id="{E7044FAB-DB4A-4E59-B111-8CA4168E7FA4}"/>
              </a:ext>
            </a:extLst>
          </p:cNvPr>
          <p:cNvGrpSpPr/>
          <p:nvPr/>
        </p:nvGrpSpPr>
        <p:grpSpPr>
          <a:xfrm>
            <a:off x="-1780364" y="-1"/>
            <a:ext cx="11860720" cy="6858000"/>
            <a:chOff x="-2449883" y="-1"/>
            <a:chExt cx="11860720" cy="685800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xmlns="" id="{824F072A-08CC-4CC6-B5EF-C1833A244FA3}"/>
                </a:ext>
              </a:extLst>
            </p:cNvPr>
            <p:cNvSpPr/>
            <p:nvPr/>
          </p:nvSpPr>
          <p:spPr>
            <a:xfrm>
              <a:off x="-2449883" y="-1"/>
              <a:ext cx="118607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xmlns="" id="{A3C6C4A9-8B6A-429B-980E-26CD0C3A573E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xmlns="" id="{858AC381-BFD1-4A89-AE49-8ADC853A6849}"/>
                </a:ext>
              </a:extLst>
            </p:cNvPr>
            <p:cNvSpPr txBox="1"/>
            <p:nvPr/>
          </p:nvSpPr>
          <p:spPr>
            <a:xfrm rot="16200000">
              <a:off x="8091629" y="3251164"/>
              <a:ext cx="19920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limitations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xmlns="" id="{9DF2E944-82FA-495B-8A5C-9BDE2635538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xmlns="" id="{60E31D48-090A-4A9C-AF5C-4B0C49C47C7D}"/>
              </a:ext>
            </a:extLst>
          </p:cNvPr>
          <p:cNvGrpSpPr/>
          <p:nvPr/>
        </p:nvGrpSpPr>
        <p:grpSpPr>
          <a:xfrm>
            <a:off x="-1786364" y="0"/>
            <a:ext cx="11335017" cy="6858000"/>
            <a:chOff x="-10744545" y="-1"/>
            <a:chExt cx="11335017" cy="6858000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xmlns="" id="{3A79A714-CB74-4EFD-9BC1-A7F2F993842A}"/>
                </a:ext>
              </a:extLst>
            </p:cNvPr>
            <p:cNvSpPr/>
            <p:nvPr/>
          </p:nvSpPr>
          <p:spPr>
            <a:xfrm>
              <a:off x="-10744545" y="-1"/>
              <a:ext cx="11331017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xmlns="" id="{B006C60A-833A-41C2-A553-8132E7B3A7DB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xmlns="" id="{95AECC6C-A520-4756-9163-08D14835D791}"/>
                </a:ext>
              </a:extLst>
            </p:cNvPr>
            <p:cNvSpPr txBox="1"/>
            <p:nvPr/>
          </p:nvSpPr>
          <p:spPr>
            <a:xfrm rot="16200000">
              <a:off x="-738260" y="3220386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conclusion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xmlns="" id="{0F8A56B9-A504-4035-8439-53ED4617B8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27239487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21CFA099-223C-416A-8A5F-F8981D878CE3}"/>
              </a:ext>
            </a:extLst>
          </p:cNvPr>
          <p:cNvSpPr/>
          <p:nvPr/>
        </p:nvSpPr>
        <p:spPr>
          <a:xfrm>
            <a:off x="0" y="0"/>
            <a:ext cx="12191999" cy="6857999"/>
          </a:xfrm>
          <a:prstGeom prst="rect">
            <a:avLst/>
          </a:prstGeom>
          <a:gradFill>
            <a:gsLst>
              <a:gs pos="0">
                <a:srgbClr val="242E6B">
                  <a:alpha val="0"/>
                </a:srgbClr>
              </a:gs>
              <a:gs pos="48000">
                <a:srgbClr val="D68CC1">
                  <a:alpha val="0"/>
                </a:srgbClr>
              </a:gs>
              <a:gs pos="64000">
                <a:schemeClr val="bg1">
                  <a:lumMod val="85000"/>
                  <a:alpha val="2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7" name="Flowchart: Manual Operation 24">
            <a:extLst>
              <a:ext uri="{FF2B5EF4-FFF2-40B4-BE49-F238E27FC236}">
                <a16:creationId xmlns:a16="http://schemas.microsoft.com/office/drawing/2014/main" xmlns="" id="{E594743F-A905-47C4-A418-5612E3A56BFF}"/>
              </a:ext>
            </a:extLst>
          </p:cNvPr>
          <p:cNvSpPr/>
          <p:nvPr/>
        </p:nvSpPr>
        <p:spPr>
          <a:xfrm flipV="1">
            <a:off x="8331031" y="1048500"/>
            <a:ext cx="2464900" cy="1835505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69"/>
              <a:gd name="connsiteX1" fmla="*/ 10000 w 10000"/>
              <a:gd name="connsiteY1" fmla="*/ 0 h 10069"/>
              <a:gd name="connsiteX2" fmla="*/ 5907 w 10000"/>
              <a:gd name="connsiteY2" fmla="*/ 10069 h 10069"/>
              <a:gd name="connsiteX3" fmla="*/ 2000 w 10000"/>
              <a:gd name="connsiteY3" fmla="*/ 10000 h 10069"/>
              <a:gd name="connsiteX4" fmla="*/ 0 w 10000"/>
              <a:gd name="connsiteY4" fmla="*/ 0 h 10069"/>
              <a:gd name="connsiteX0" fmla="*/ 0 w 10000"/>
              <a:gd name="connsiteY0" fmla="*/ 0 h 10069"/>
              <a:gd name="connsiteX1" fmla="*/ 10000 w 10000"/>
              <a:gd name="connsiteY1" fmla="*/ 0 h 10069"/>
              <a:gd name="connsiteX2" fmla="*/ 5907 w 10000"/>
              <a:gd name="connsiteY2" fmla="*/ 10069 h 10069"/>
              <a:gd name="connsiteX3" fmla="*/ 3911 w 10000"/>
              <a:gd name="connsiteY3" fmla="*/ 9862 h 10069"/>
              <a:gd name="connsiteX4" fmla="*/ 0 w 10000"/>
              <a:gd name="connsiteY4" fmla="*/ 0 h 10069"/>
              <a:gd name="connsiteX0" fmla="*/ 0 w 10000"/>
              <a:gd name="connsiteY0" fmla="*/ 0 h 10138"/>
              <a:gd name="connsiteX1" fmla="*/ 10000 w 10000"/>
              <a:gd name="connsiteY1" fmla="*/ 0 h 10138"/>
              <a:gd name="connsiteX2" fmla="*/ 5907 w 10000"/>
              <a:gd name="connsiteY2" fmla="*/ 10069 h 10138"/>
              <a:gd name="connsiteX3" fmla="*/ 3911 w 10000"/>
              <a:gd name="connsiteY3" fmla="*/ 10138 h 10138"/>
              <a:gd name="connsiteX4" fmla="*/ 0 w 10000"/>
              <a:gd name="connsiteY4" fmla="*/ 0 h 10138"/>
              <a:gd name="connsiteX0" fmla="*/ 0 w 10000"/>
              <a:gd name="connsiteY0" fmla="*/ 0 h 10325"/>
              <a:gd name="connsiteX1" fmla="*/ 10000 w 10000"/>
              <a:gd name="connsiteY1" fmla="*/ 0 h 10325"/>
              <a:gd name="connsiteX2" fmla="*/ 5635 w 10000"/>
              <a:gd name="connsiteY2" fmla="*/ 10325 h 10325"/>
              <a:gd name="connsiteX3" fmla="*/ 3911 w 10000"/>
              <a:gd name="connsiteY3" fmla="*/ 10138 h 10325"/>
              <a:gd name="connsiteX4" fmla="*/ 0 w 10000"/>
              <a:gd name="connsiteY4" fmla="*/ 0 h 10325"/>
              <a:gd name="connsiteX0" fmla="*/ 0 w 10000"/>
              <a:gd name="connsiteY0" fmla="*/ 0 h 10325"/>
              <a:gd name="connsiteX1" fmla="*/ 10000 w 10000"/>
              <a:gd name="connsiteY1" fmla="*/ 0 h 10325"/>
              <a:gd name="connsiteX2" fmla="*/ 5635 w 10000"/>
              <a:gd name="connsiteY2" fmla="*/ 10325 h 10325"/>
              <a:gd name="connsiteX3" fmla="*/ 4251 w 10000"/>
              <a:gd name="connsiteY3" fmla="*/ 10053 h 10325"/>
              <a:gd name="connsiteX4" fmla="*/ 0 w 10000"/>
              <a:gd name="connsiteY4" fmla="*/ 0 h 10325"/>
              <a:gd name="connsiteX0" fmla="*/ 0 w 10000"/>
              <a:gd name="connsiteY0" fmla="*/ 0 h 10652"/>
              <a:gd name="connsiteX1" fmla="*/ 10000 w 10000"/>
              <a:gd name="connsiteY1" fmla="*/ 0 h 10652"/>
              <a:gd name="connsiteX2" fmla="*/ 5635 w 10000"/>
              <a:gd name="connsiteY2" fmla="*/ 10325 h 10652"/>
              <a:gd name="connsiteX3" fmla="*/ 4183 w 10000"/>
              <a:gd name="connsiteY3" fmla="*/ 10652 h 10652"/>
              <a:gd name="connsiteX4" fmla="*/ 0 w 10000"/>
              <a:gd name="connsiteY4" fmla="*/ 0 h 10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652">
                <a:moveTo>
                  <a:pt x="0" y="0"/>
                </a:moveTo>
                <a:lnTo>
                  <a:pt x="10000" y="0"/>
                </a:lnTo>
                <a:lnTo>
                  <a:pt x="5635" y="10325"/>
                </a:lnTo>
                <a:lnTo>
                  <a:pt x="4183" y="10652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65000">
                <a:srgbClr val="FFFFFF">
                  <a:lumMod val="0"/>
                  <a:lumOff val="100000"/>
                  <a:alpha val="30000"/>
                </a:srgbClr>
              </a:gs>
              <a:gs pos="36000">
                <a:srgbClr val="FFFFFF"/>
              </a:gs>
              <a:gs pos="0">
                <a:schemeClr val="bg1">
                  <a:lumMod val="0"/>
                  <a:lumOff val="100000"/>
                </a:schemeClr>
              </a:gs>
              <a:gs pos="100000">
                <a:schemeClr val="bg1">
                  <a:alpha val="0"/>
                  <a:lumMod val="94000"/>
                </a:schemeClr>
              </a:gs>
            </a:gsLst>
            <a:lin ang="16200000" scaled="1"/>
            <a:tileRect/>
          </a:gradFill>
          <a:ln>
            <a:noFill/>
          </a:ln>
          <a:effectLst>
            <a:softEdge rad="1143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Flowchart: Manual Operation 24">
            <a:extLst>
              <a:ext uri="{FF2B5EF4-FFF2-40B4-BE49-F238E27FC236}">
                <a16:creationId xmlns:a16="http://schemas.microsoft.com/office/drawing/2014/main" xmlns="" id="{6E0DC50D-DBE5-42F3-A9D5-596D313D5F95}"/>
              </a:ext>
            </a:extLst>
          </p:cNvPr>
          <p:cNvSpPr/>
          <p:nvPr/>
        </p:nvSpPr>
        <p:spPr>
          <a:xfrm flipV="1">
            <a:off x="1458648" y="1110943"/>
            <a:ext cx="2464900" cy="1835505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69"/>
              <a:gd name="connsiteX1" fmla="*/ 10000 w 10000"/>
              <a:gd name="connsiteY1" fmla="*/ 0 h 10069"/>
              <a:gd name="connsiteX2" fmla="*/ 5907 w 10000"/>
              <a:gd name="connsiteY2" fmla="*/ 10069 h 10069"/>
              <a:gd name="connsiteX3" fmla="*/ 2000 w 10000"/>
              <a:gd name="connsiteY3" fmla="*/ 10000 h 10069"/>
              <a:gd name="connsiteX4" fmla="*/ 0 w 10000"/>
              <a:gd name="connsiteY4" fmla="*/ 0 h 10069"/>
              <a:gd name="connsiteX0" fmla="*/ 0 w 10000"/>
              <a:gd name="connsiteY0" fmla="*/ 0 h 10069"/>
              <a:gd name="connsiteX1" fmla="*/ 10000 w 10000"/>
              <a:gd name="connsiteY1" fmla="*/ 0 h 10069"/>
              <a:gd name="connsiteX2" fmla="*/ 5907 w 10000"/>
              <a:gd name="connsiteY2" fmla="*/ 10069 h 10069"/>
              <a:gd name="connsiteX3" fmla="*/ 3911 w 10000"/>
              <a:gd name="connsiteY3" fmla="*/ 9862 h 10069"/>
              <a:gd name="connsiteX4" fmla="*/ 0 w 10000"/>
              <a:gd name="connsiteY4" fmla="*/ 0 h 10069"/>
              <a:gd name="connsiteX0" fmla="*/ 0 w 10000"/>
              <a:gd name="connsiteY0" fmla="*/ 0 h 10138"/>
              <a:gd name="connsiteX1" fmla="*/ 10000 w 10000"/>
              <a:gd name="connsiteY1" fmla="*/ 0 h 10138"/>
              <a:gd name="connsiteX2" fmla="*/ 5907 w 10000"/>
              <a:gd name="connsiteY2" fmla="*/ 10069 h 10138"/>
              <a:gd name="connsiteX3" fmla="*/ 3911 w 10000"/>
              <a:gd name="connsiteY3" fmla="*/ 10138 h 10138"/>
              <a:gd name="connsiteX4" fmla="*/ 0 w 10000"/>
              <a:gd name="connsiteY4" fmla="*/ 0 h 10138"/>
              <a:gd name="connsiteX0" fmla="*/ 0 w 10000"/>
              <a:gd name="connsiteY0" fmla="*/ 0 h 10325"/>
              <a:gd name="connsiteX1" fmla="*/ 10000 w 10000"/>
              <a:gd name="connsiteY1" fmla="*/ 0 h 10325"/>
              <a:gd name="connsiteX2" fmla="*/ 5635 w 10000"/>
              <a:gd name="connsiteY2" fmla="*/ 10325 h 10325"/>
              <a:gd name="connsiteX3" fmla="*/ 3911 w 10000"/>
              <a:gd name="connsiteY3" fmla="*/ 10138 h 10325"/>
              <a:gd name="connsiteX4" fmla="*/ 0 w 10000"/>
              <a:gd name="connsiteY4" fmla="*/ 0 h 10325"/>
              <a:gd name="connsiteX0" fmla="*/ 0 w 10000"/>
              <a:gd name="connsiteY0" fmla="*/ 0 h 10325"/>
              <a:gd name="connsiteX1" fmla="*/ 10000 w 10000"/>
              <a:gd name="connsiteY1" fmla="*/ 0 h 10325"/>
              <a:gd name="connsiteX2" fmla="*/ 5635 w 10000"/>
              <a:gd name="connsiteY2" fmla="*/ 10325 h 10325"/>
              <a:gd name="connsiteX3" fmla="*/ 4251 w 10000"/>
              <a:gd name="connsiteY3" fmla="*/ 10053 h 10325"/>
              <a:gd name="connsiteX4" fmla="*/ 0 w 10000"/>
              <a:gd name="connsiteY4" fmla="*/ 0 h 10325"/>
              <a:gd name="connsiteX0" fmla="*/ 0 w 10000"/>
              <a:gd name="connsiteY0" fmla="*/ 0 h 10652"/>
              <a:gd name="connsiteX1" fmla="*/ 10000 w 10000"/>
              <a:gd name="connsiteY1" fmla="*/ 0 h 10652"/>
              <a:gd name="connsiteX2" fmla="*/ 5635 w 10000"/>
              <a:gd name="connsiteY2" fmla="*/ 10325 h 10652"/>
              <a:gd name="connsiteX3" fmla="*/ 4183 w 10000"/>
              <a:gd name="connsiteY3" fmla="*/ 10652 h 10652"/>
              <a:gd name="connsiteX4" fmla="*/ 0 w 10000"/>
              <a:gd name="connsiteY4" fmla="*/ 0 h 10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652">
                <a:moveTo>
                  <a:pt x="0" y="0"/>
                </a:moveTo>
                <a:lnTo>
                  <a:pt x="10000" y="0"/>
                </a:lnTo>
                <a:lnTo>
                  <a:pt x="5635" y="10325"/>
                </a:lnTo>
                <a:lnTo>
                  <a:pt x="4183" y="10652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65000">
                <a:srgbClr val="FFFFFF">
                  <a:lumMod val="0"/>
                  <a:lumOff val="100000"/>
                  <a:alpha val="30000"/>
                </a:srgbClr>
              </a:gs>
              <a:gs pos="36000">
                <a:srgbClr val="FFFFFF"/>
              </a:gs>
              <a:gs pos="0">
                <a:schemeClr val="bg1">
                  <a:lumMod val="0"/>
                  <a:lumOff val="100000"/>
                </a:schemeClr>
              </a:gs>
              <a:gs pos="100000">
                <a:schemeClr val="bg1">
                  <a:alpha val="0"/>
                  <a:lumMod val="94000"/>
                </a:schemeClr>
              </a:gs>
            </a:gsLst>
            <a:lin ang="16200000" scaled="1"/>
            <a:tileRect/>
          </a:gradFill>
          <a:ln>
            <a:noFill/>
          </a:ln>
          <a:effectLst>
            <a:softEdge rad="1143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lowchart: Manual Operation 24">
            <a:extLst>
              <a:ext uri="{FF2B5EF4-FFF2-40B4-BE49-F238E27FC236}">
                <a16:creationId xmlns:a16="http://schemas.microsoft.com/office/drawing/2014/main" xmlns="" id="{DFDAF10C-4BE3-4B60-AF3B-2386FC823EEE}"/>
              </a:ext>
            </a:extLst>
          </p:cNvPr>
          <p:cNvSpPr/>
          <p:nvPr/>
        </p:nvSpPr>
        <p:spPr>
          <a:xfrm flipV="1">
            <a:off x="4917582" y="1486168"/>
            <a:ext cx="2464900" cy="1835505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69"/>
              <a:gd name="connsiteX1" fmla="*/ 10000 w 10000"/>
              <a:gd name="connsiteY1" fmla="*/ 0 h 10069"/>
              <a:gd name="connsiteX2" fmla="*/ 5907 w 10000"/>
              <a:gd name="connsiteY2" fmla="*/ 10069 h 10069"/>
              <a:gd name="connsiteX3" fmla="*/ 2000 w 10000"/>
              <a:gd name="connsiteY3" fmla="*/ 10000 h 10069"/>
              <a:gd name="connsiteX4" fmla="*/ 0 w 10000"/>
              <a:gd name="connsiteY4" fmla="*/ 0 h 10069"/>
              <a:gd name="connsiteX0" fmla="*/ 0 w 10000"/>
              <a:gd name="connsiteY0" fmla="*/ 0 h 10069"/>
              <a:gd name="connsiteX1" fmla="*/ 10000 w 10000"/>
              <a:gd name="connsiteY1" fmla="*/ 0 h 10069"/>
              <a:gd name="connsiteX2" fmla="*/ 5907 w 10000"/>
              <a:gd name="connsiteY2" fmla="*/ 10069 h 10069"/>
              <a:gd name="connsiteX3" fmla="*/ 3911 w 10000"/>
              <a:gd name="connsiteY3" fmla="*/ 9862 h 10069"/>
              <a:gd name="connsiteX4" fmla="*/ 0 w 10000"/>
              <a:gd name="connsiteY4" fmla="*/ 0 h 10069"/>
              <a:gd name="connsiteX0" fmla="*/ 0 w 10000"/>
              <a:gd name="connsiteY0" fmla="*/ 0 h 10138"/>
              <a:gd name="connsiteX1" fmla="*/ 10000 w 10000"/>
              <a:gd name="connsiteY1" fmla="*/ 0 h 10138"/>
              <a:gd name="connsiteX2" fmla="*/ 5907 w 10000"/>
              <a:gd name="connsiteY2" fmla="*/ 10069 h 10138"/>
              <a:gd name="connsiteX3" fmla="*/ 3911 w 10000"/>
              <a:gd name="connsiteY3" fmla="*/ 10138 h 10138"/>
              <a:gd name="connsiteX4" fmla="*/ 0 w 10000"/>
              <a:gd name="connsiteY4" fmla="*/ 0 h 10138"/>
              <a:gd name="connsiteX0" fmla="*/ 0 w 10000"/>
              <a:gd name="connsiteY0" fmla="*/ 0 h 10325"/>
              <a:gd name="connsiteX1" fmla="*/ 10000 w 10000"/>
              <a:gd name="connsiteY1" fmla="*/ 0 h 10325"/>
              <a:gd name="connsiteX2" fmla="*/ 5635 w 10000"/>
              <a:gd name="connsiteY2" fmla="*/ 10325 h 10325"/>
              <a:gd name="connsiteX3" fmla="*/ 3911 w 10000"/>
              <a:gd name="connsiteY3" fmla="*/ 10138 h 10325"/>
              <a:gd name="connsiteX4" fmla="*/ 0 w 10000"/>
              <a:gd name="connsiteY4" fmla="*/ 0 h 10325"/>
              <a:gd name="connsiteX0" fmla="*/ 0 w 10000"/>
              <a:gd name="connsiteY0" fmla="*/ 0 h 10325"/>
              <a:gd name="connsiteX1" fmla="*/ 10000 w 10000"/>
              <a:gd name="connsiteY1" fmla="*/ 0 h 10325"/>
              <a:gd name="connsiteX2" fmla="*/ 5635 w 10000"/>
              <a:gd name="connsiteY2" fmla="*/ 10325 h 10325"/>
              <a:gd name="connsiteX3" fmla="*/ 4251 w 10000"/>
              <a:gd name="connsiteY3" fmla="*/ 10053 h 10325"/>
              <a:gd name="connsiteX4" fmla="*/ 0 w 10000"/>
              <a:gd name="connsiteY4" fmla="*/ 0 h 10325"/>
              <a:gd name="connsiteX0" fmla="*/ 0 w 10000"/>
              <a:gd name="connsiteY0" fmla="*/ 0 h 10652"/>
              <a:gd name="connsiteX1" fmla="*/ 10000 w 10000"/>
              <a:gd name="connsiteY1" fmla="*/ 0 h 10652"/>
              <a:gd name="connsiteX2" fmla="*/ 5635 w 10000"/>
              <a:gd name="connsiteY2" fmla="*/ 10325 h 10652"/>
              <a:gd name="connsiteX3" fmla="*/ 4183 w 10000"/>
              <a:gd name="connsiteY3" fmla="*/ 10652 h 10652"/>
              <a:gd name="connsiteX4" fmla="*/ 0 w 10000"/>
              <a:gd name="connsiteY4" fmla="*/ 0 h 10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652">
                <a:moveTo>
                  <a:pt x="0" y="0"/>
                </a:moveTo>
                <a:lnTo>
                  <a:pt x="10000" y="0"/>
                </a:lnTo>
                <a:lnTo>
                  <a:pt x="5635" y="10325"/>
                </a:lnTo>
                <a:lnTo>
                  <a:pt x="4183" y="10652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65000">
                <a:srgbClr val="FFFFFF">
                  <a:lumMod val="0"/>
                  <a:lumOff val="100000"/>
                  <a:alpha val="30000"/>
                </a:srgbClr>
              </a:gs>
              <a:gs pos="36000">
                <a:srgbClr val="FFFFFF"/>
              </a:gs>
              <a:gs pos="0">
                <a:schemeClr val="bg1">
                  <a:lumMod val="0"/>
                  <a:lumOff val="100000"/>
                </a:schemeClr>
              </a:gs>
              <a:gs pos="100000">
                <a:schemeClr val="bg1">
                  <a:alpha val="0"/>
                  <a:lumMod val="94000"/>
                </a:schemeClr>
              </a:gs>
            </a:gsLst>
            <a:lin ang="16200000" scaled="1"/>
            <a:tileRect/>
          </a:gradFill>
          <a:ln>
            <a:noFill/>
          </a:ln>
          <a:effectLst>
            <a:softEdge rad="1143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xmlns="" id="{6D3C1FED-ECA7-4A26-8EFF-D54D27F7FCBD}"/>
              </a:ext>
            </a:extLst>
          </p:cNvPr>
          <p:cNvSpPr/>
          <p:nvPr/>
        </p:nvSpPr>
        <p:spPr>
          <a:xfrm>
            <a:off x="4836943" y="3727223"/>
            <a:ext cx="2954214" cy="717453"/>
          </a:xfrm>
          <a:custGeom>
            <a:avLst/>
            <a:gdLst>
              <a:gd name="connsiteX0" fmla="*/ 0 w 2827473"/>
              <a:gd name="connsiteY0" fmla="*/ 0 h 436098"/>
              <a:gd name="connsiteX1" fmla="*/ 2575691 w 2827473"/>
              <a:gd name="connsiteY1" fmla="*/ 0 h 436098"/>
              <a:gd name="connsiteX2" fmla="*/ 2827473 w 2827473"/>
              <a:gd name="connsiteY2" fmla="*/ 436098 h 436098"/>
              <a:gd name="connsiteX3" fmla="*/ 251781 w 2827473"/>
              <a:gd name="connsiteY3" fmla="*/ 436098 h 436098"/>
              <a:gd name="connsiteX0" fmla="*/ 0 w 3038910"/>
              <a:gd name="connsiteY0" fmla="*/ 0 h 436098"/>
              <a:gd name="connsiteX1" fmla="*/ 2575691 w 3038910"/>
              <a:gd name="connsiteY1" fmla="*/ 0 h 436098"/>
              <a:gd name="connsiteX2" fmla="*/ 3038910 w 3038910"/>
              <a:gd name="connsiteY2" fmla="*/ 410939 h 436098"/>
              <a:gd name="connsiteX3" fmla="*/ 251781 w 3038910"/>
              <a:gd name="connsiteY3" fmla="*/ 436098 h 436098"/>
              <a:gd name="connsiteX4" fmla="*/ 0 w 3038910"/>
              <a:gd name="connsiteY4" fmla="*/ 0 h 436098"/>
              <a:gd name="connsiteX0" fmla="*/ 0 w 3038910"/>
              <a:gd name="connsiteY0" fmla="*/ 0 h 427711"/>
              <a:gd name="connsiteX1" fmla="*/ 2575691 w 3038910"/>
              <a:gd name="connsiteY1" fmla="*/ 0 h 427711"/>
              <a:gd name="connsiteX2" fmla="*/ 3038910 w 3038910"/>
              <a:gd name="connsiteY2" fmla="*/ 410939 h 427711"/>
              <a:gd name="connsiteX3" fmla="*/ 357499 w 3038910"/>
              <a:gd name="connsiteY3" fmla="*/ 427711 h 427711"/>
              <a:gd name="connsiteX4" fmla="*/ 0 w 3038910"/>
              <a:gd name="connsiteY4" fmla="*/ 0 h 427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8910" h="427711">
                <a:moveTo>
                  <a:pt x="0" y="0"/>
                </a:moveTo>
                <a:lnTo>
                  <a:pt x="2575691" y="0"/>
                </a:lnTo>
                <a:lnTo>
                  <a:pt x="3038910" y="410939"/>
                </a:lnTo>
                <a:lnTo>
                  <a:pt x="357499" y="427711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bg1">
                  <a:alpha val="91000"/>
                  <a:lumMod val="79000"/>
                </a:schemeClr>
              </a:gs>
              <a:gs pos="100000">
                <a:schemeClr val="tx1">
                  <a:alpha val="21000"/>
                  <a:lumMod val="36000"/>
                  <a:lumOff val="64000"/>
                </a:schemeClr>
              </a:gs>
            </a:gsLst>
            <a:lin ang="5400000" scaled="1"/>
            <a:tileRect/>
          </a:gradFill>
          <a:ln>
            <a:noFill/>
          </a:ln>
          <a:effectLst>
            <a:softEdge rad="76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xmlns="" id="{9E7CF17A-3C0E-469B-BB3E-9AAFC599A46E}"/>
              </a:ext>
            </a:extLst>
          </p:cNvPr>
          <p:cNvSpPr/>
          <p:nvPr/>
        </p:nvSpPr>
        <p:spPr>
          <a:xfrm>
            <a:off x="1256392" y="2634445"/>
            <a:ext cx="2954214" cy="717453"/>
          </a:xfrm>
          <a:custGeom>
            <a:avLst/>
            <a:gdLst>
              <a:gd name="connsiteX0" fmla="*/ 0 w 2827473"/>
              <a:gd name="connsiteY0" fmla="*/ 0 h 436098"/>
              <a:gd name="connsiteX1" fmla="*/ 2575691 w 2827473"/>
              <a:gd name="connsiteY1" fmla="*/ 0 h 436098"/>
              <a:gd name="connsiteX2" fmla="*/ 2827473 w 2827473"/>
              <a:gd name="connsiteY2" fmla="*/ 436098 h 436098"/>
              <a:gd name="connsiteX3" fmla="*/ 251781 w 2827473"/>
              <a:gd name="connsiteY3" fmla="*/ 436098 h 436098"/>
              <a:gd name="connsiteX0" fmla="*/ 0 w 3038910"/>
              <a:gd name="connsiteY0" fmla="*/ 0 h 436098"/>
              <a:gd name="connsiteX1" fmla="*/ 2575691 w 3038910"/>
              <a:gd name="connsiteY1" fmla="*/ 0 h 436098"/>
              <a:gd name="connsiteX2" fmla="*/ 3038910 w 3038910"/>
              <a:gd name="connsiteY2" fmla="*/ 410939 h 436098"/>
              <a:gd name="connsiteX3" fmla="*/ 251781 w 3038910"/>
              <a:gd name="connsiteY3" fmla="*/ 436098 h 436098"/>
              <a:gd name="connsiteX4" fmla="*/ 0 w 3038910"/>
              <a:gd name="connsiteY4" fmla="*/ 0 h 436098"/>
              <a:gd name="connsiteX0" fmla="*/ 0 w 3038910"/>
              <a:gd name="connsiteY0" fmla="*/ 0 h 427711"/>
              <a:gd name="connsiteX1" fmla="*/ 2575691 w 3038910"/>
              <a:gd name="connsiteY1" fmla="*/ 0 h 427711"/>
              <a:gd name="connsiteX2" fmla="*/ 3038910 w 3038910"/>
              <a:gd name="connsiteY2" fmla="*/ 410939 h 427711"/>
              <a:gd name="connsiteX3" fmla="*/ 357499 w 3038910"/>
              <a:gd name="connsiteY3" fmla="*/ 427711 h 427711"/>
              <a:gd name="connsiteX4" fmla="*/ 0 w 3038910"/>
              <a:gd name="connsiteY4" fmla="*/ 0 h 427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8910" h="427711">
                <a:moveTo>
                  <a:pt x="0" y="0"/>
                </a:moveTo>
                <a:lnTo>
                  <a:pt x="2575691" y="0"/>
                </a:lnTo>
                <a:lnTo>
                  <a:pt x="3038910" y="410939"/>
                </a:lnTo>
                <a:lnTo>
                  <a:pt x="357499" y="427711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bg1">
                  <a:alpha val="91000"/>
                  <a:lumMod val="79000"/>
                </a:schemeClr>
              </a:gs>
              <a:gs pos="100000">
                <a:schemeClr val="tx1">
                  <a:alpha val="21000"/>
                  <a:lumMod val="36000"/>
                  <a:lumOff val="64000"/>
                </a:schemeClr>
              </a:gs>
            </a:gsLst>
            <a:lin ang="5400000" scaled="1"/>
            <a:tileRect/>
          </a:gradFill>
          <a:ln>
            <a:noFill/>
          </a:ln>
          <a:effectLst>
            <a:softEdge rad="76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lowchart: Manual Operation 3">
            <a:extLst>
              <a:ext uri="{FF2B5EF4-FFF2-40B4-BE49-F238E27FC236}">
                <a16:creationId xmlns:a16="http://schemas.microsoft.com/office/drawing/2014/main" xmlns="" id="{DD0F9863-032E-4F84-8F42-5209970AF23B}"/>
              </a:ext>
            </a:extLst>
          </p:cNvPr>
          <p:cNvSpPr/>
          <p:nvPr/>
        </p:nvSpPr>
        <p:spPr>
          <a:xfrm flipV="1">
            <a:off x="1432962" y="2626590"/>
            <a:ext cx="2366430" cy="182880"/>
          </a:xfrm>
          <a:prstGeom prst="flowChartManualOperation">
            <a:avLst/>
          </a:prstGeom>
          <a:solidFill>
            <a:schemeClr val="bg1"/>
          </a:solidFill>
          <a:ln>
            <a:noFill/>
          </a:ln>
          <a:effectLst/>
          <a:scene3d>
            <a:camera prst="perspectiveRelaxedModerately"/>
            <a:lightRig rig="morning" dir="t"/>
          </a:scene3d>
          <a:sp3d extrusionH="76200" contourW="12700" prstMaterial="matte">
            <a:bevelT w="0" h="374650"/>
            <a:extrusionClr>
              <a:schemeClr val="bg1"/>
            </a:extrusionClr>
            <a:contourClr>
              <a:schemeClr val="bg1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lowchart: Manual Operation 4">
            <a:extLst>
              <a:ext uri="{FF2B5EF4-FFF2-40B4-BE49-F238E27FC236}">
                <a16:creationId xmlns:a16="http://schemas.microsoft.com/office/drawing/2014/main" xmlns="" id="{082A27D7-E618-4765-AD34-E8C68128B108}"/>
              </a:ext>
            </a:extLst>
          </p:cNvPr>
          <p:cNvSpPr/>
          <p:nvPr/>
        </p:nvSpPr>
        <p:spPr>
          <a:xfrm flipV="1">
            <a:off x="4912785" y="3592459"/>
            <a:ext cx="2366430" cy="182880"/>
          </a:xfrm>
          <a:prstGeom prst="flowChartManualOperation">
            <a:avLst/>
          </a:prstGeom>
          <a:solidFill>
            <a:schemeClr val="bg1"/>
          </a:solidFill>
          <a:ln>
            <a:noFill/>
          </a:ln>
          <a:scene3d>
            <a:camera prst="perspectiveRelaxedModerately"/>
            <a:lightRig rig="morning" dir="t"/>
          </a:scene3d>
          <a:sp3d extrusionH="76200" contourW="12700" prstMaterial="matte">
            <a:bevelT w="0" h="374650"/>
            <a:extrusionClr>
              <a:schemeClr val="bg1"/>
            </a:extrusionClr>
            <a:contourClr>
              <a:schemeClr val="bg1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xmlns="" id="{65573A54-E3A6-40A7-BD89-8CCE9DD7D7A1}"/>
              </a:ext>
            </a:extLst>
          </p:cNvPr>
          <p:cNvCxnSpPr>
            <a:cxnSpLocks/>
          </p:cNvCxnSpPr>
          <p:nvPr/>
        </p:nvCxnSpPr>
        <p:spPr>
          <a:xfrm flipH="1" flipV="1">
            <a:off x="2643197" y="-576775"/>
            <a:ext cx="15782" cy="1383832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xmlns="" id="{0F44FF00-C9B6-4604-B57F-36616616A40C}"/>
              </a:ext>
            </a:extLst>
          </p:cNvPr>
          <p:cNvCxnSpPr>
            <a:cxnSpLocks/>
          </p:cNvCxnSpPr>
          <p:nvPr/>
        </p:nvCxnSpPr>
        <p:spPr>
          <a:xfrm flipV="1">
            <a:off x="6095999" y="-45443"/>
            <a:ext cx="0" cy="1350499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xmlns="" id="{4CDBF2D4-6F5F-4F86-941E-5F5DF9BF3038}"/>
              </a:ext>
            </a:extLst>
          </p:cNvPr>
          <p:cNvCxnSpPr>
            <a:cxnSpLocks/>
          </p:cNvCxnSpPr>
          <p:nvPr/>
        </p:nvCxnSpPr>
        <p:spPr>
          <a:xfrm flipV="1">
            <a:off x="9548805" y="-1325561"/>
            <a:ext cx="0" cy="2145726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Light1">
            <a:extLst>
              <a:ext uri="{FF2B5EF4-FFF2-40B4-BE49-F238E27FC236}">
                <a16:creationId xmlns:a16="http://schemas.microsoft.com/office/drawing/2014/main" xmlns="" id="{A695C967-B7AA-4FF4-B507-719F5B307EA2}"/>
              </a:ext>
            </a:extLst>
          </p:cNvPr>
          <p:cNvSpPr/>
          <p:nvPr/>
        </p:nvSpPr>
        <p:spPr>
          <a:xfrm rot="16200000">
            <a:off x="2405760" y="849259"/>
            <a:ext cx="506437" cy="422033"/>
          </a:xfrm>
          <a:prstGeom prst="roundRect">
            <a:avLst>
              <a:gd name="adj" fmla="val 8170"/>
            </a:avLst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82000">
                <a:schemeClr val="bg1">
                  <a:lumMod val="65000"/>
                </a:schemeClr>
              </a:gs>
              <a:gs pos="56000">
                <a:schemeClr val="bg1"/>
              </a:gs>
              <a:gs pos="27000">
                <a:schemeClr val="bg1">
                  <a:lumMod val="95000"/>
                </a:schemeClr>
              </a:gs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1"/>
            <a:tileRect/>
          </a:gradFill>
          <a:ln>
            <a:noFill/>
          </a:ln>
          <a:effectLst>
            <a:outerShdw blurRad="381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43" name="Option1">
            <a:extLst>
              <a:ext uri="{FF2B5EF4-FFF2-40B4-BE49-F238E27FC236}">
                <a16:creationId xmlns:a16="http://schemas.microsoft.com/office/drawing/2014/main" xmlns="" id="{5B42365A-C619-4276-9248-5BAE6ED52282}"/>
              </a:ext>
            </a:extLst>
          </p:cNvPr>
          <p:cNvGrpSpPr/>
          <p:nvPr/>
        </p:nvGrpSpPr>
        <p:grpSpPr>
          <a:xfrm>
            <a:off x="1938591" y="1438844"/>
            <a:ext cx="1511119" cy="1530438"/>
            <a:chOff x="1982022" y="2850520"/>
            <a:chExt cx="1511119" cy="1530438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xmlns="" id="{0AB559DF-0B28-426A-995C-99BA0E64EF15}"/>
                </a:ext>
              </a:extLst>
            </p:cNvPr>
            <p:cNvSpPr txBox="1"/>
            <p:nvPr/>
          </p:nvSpPr>
          <p:spPr>
            <a:xfrm>
              <a:off x="1982022" y="2850520"/>
              <a:ext cx="151111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 dirty="0" smtClean="0">
                  <a:solidFill>
                    <a:srgbClr val="002060"/>
                  </a:solidFill>
                </a:rPr>
                <a:t>BIRENDAR</a:t>
              </a:r>
            </a:p>
            <a:p>
              <a:pPr algn="ctr"/>
              <a:r>
                <a:rPr lang="en-US" sz="2400" b="1" dirty="0" smtClean="0">
                  <a:solidFill>
                    <a:srgbClr val="002060"/>
                  </a:solidFill>
                </a:rPr>
                <a:t>YADAV</a:t>
              </a:r>
              <a:endParaRPr lang="en-US" sz="2400" b="1" dirty="0" smtClean="0">
                <a:solidFill>
                  <a:srgbClr val="002060"/>
                </a:solidFill>
              </a:endParaRP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xmlns="" id="{C4CDD4CF-87E8-4FC2-AE13-778FE4516DAD}"/>
                </a:ext>
              </a:extLst>
            </p:cNvPr>
            <p:cNvSpPr/>
            <p:nvPr/>
          </p:nvSpPr>
          <p:spPr>
            <a:xfrm>
              <a:off x="2176145" y="4061334"/>
              <a:ext cx="1130160" cy="319624"/>
            </a:xfrm>
            <a:prstGeom prst="ellipse">
              <a:avLst/>
            </a:prstGeom>
            <a:gradFill>
              <a:gsLst>
                <a:gs pos="100000">
                  <a:schemeClr val="tx1">
                    <a:alpha val="0"/>
                  </a:schemeClr>
                </a:gs>
                <a:gs pos="0">
                  <a:schemeClr val="tx1">
                    <a:alpha val="5800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44" name="Option 2">
            <a:extLst>
              <a:ext uri="{FF2B5EF4-FFF2-40B4-BE49-F238E27FC236}">
                <a16:creationId xmlns:a16="http://schemas.microsoft.com/office/drawing/2014/main" xmlns="" id="{3265567D-FCC3-49C9-A8DC-B7B4C9885A43}"/>
              </a:ext>
            </a:extLst>
          </p:cNvPr>
          <p:cNvGrpSpPr/>
          <p:nvPr/>
        </p:nvGrpSpPr>
        <p:grpSpPr>
          <a:xfrm>
            <a:off x="5479579" y="2154076"/>
            <a:ext cx="1367362" cy="1700712"/>
            <a:chOff x="5479579" y="2154076"/>
            <a:chExt cx="1367362" cy="1700712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xmlns="" id="{4AA28030-E5BF-4538-B7A3-23E5C6B0C44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-100000"/>
                      </a14:imgEffect>
                      <a14:imgEffect>
                        <a14:brightnessContrast bright="-46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5892017" y="3201885"/>
              <a:ext cx="499664" cy="556327"/>
            </a:xfrm>
            <a:prstGeom prst="rect">
              <a:avLst/>
            </a:prstGeom>
            <a:effectLst/>
          </p:spPr>
        </p:pic>
        <p:sp>
          <p:nvSpPr>
            <p:cNvPr id="30" name="Oval 29">
              <a:extLst>
                <a:ext uri="{FF2B5EF4-FFF2-40B4-BE49-F238E27FC236}">
                  <a16:creationId xmlns:a16="http://schemas.microsoft.com/office/drawing/2014/main" xmlns="" id="{A9166ABE-77AD-4097-AC36-BEDC69EF35F4}"/>
                </a:ext>
              </a:extLst>
            </p:cNvPr>
            <p:cNvSpPr/>
            <p:nvPr/>
          </p:nvSpPr>
          <p:spPr>
            <a:xfrm>
              <a:off x="5624732" y="3535164"/>
              <a:ext cx="1130160" cy="319624"/>
            </a:xfrm>
            <a:prstGeom prst="ellipse">
              <a:avLst/>
            </a:prstGeom>
            <a:gradFill>
              <a:gsLst>
                <a:gs pos="100000">
                  <a:schemeClr val="tx1">
                    <a:alpha val="0"/>
                  </a:schemeClr>
                </a:gs>
                <a:gs pos="0">
                  <a:schemeClr val="tx1">
                    <a:alpha val="5800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xmlns="" id="{55B6655D-885F-4142-9E70-F0CCF35650C1}"/>
                </a:ext>
              </a:extLst>
            </p:cNvPr>
            <p:cNvSpPr txBox="1"/>
            <p:nvPr/>
          </p:nvSpPr>
          <p:spPr>
            <a:xfrm>
              <a:off x="5479579" y="2154076"/>
              <a:ext cx="1367362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800" b="1" dirty="0" smtClean="0">
                  <a:solidFill>
                    <a:srgbClr val="002060"/>
                  </a:solidFill>
                </a:rPr>
                <a:t>DIVESH </a:t>
              </a:r>
            </a:p>
            <a:p>
              <a:pPr algn="ctr"/>
              <a:r>
                <a:rPr lang="en-US" sz="2800" b="1" dirty="0" smtClean="0">
                  <a:solidFill>
                    <a:srgbClr val="002060"/>
                  </a:solidFill>
                </a:rPr>
                <a:t>KUMAR</a:t>
              </a:r>
              <a:endParaRPr lang="en-US" sz="2800" b="1" dirty="0">
                <a:solidFill>
                  <a:srgbClr val="002060"/>
                </a:solidFill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xmlns="" id="{4501B157-8B6C-4AC4-B4D7-FE06ECA75452}"/>
              </a:ext>
            </a:extLst>
          </p:cNvPr>
          <p:cNvSpPr txBox="1"/>
          <p:nvPr/>
        </p:nvSpPr>
        <p:spPr>
          <a:xfrm>
            <a:off x="8821906" y="1262459"/>
            <a:ext cx="15490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002060"/>
                </a:solidFill>
              </a:rPr>
              <a:t>BHOOPATI</a:t>
            </a:r>
          </a:p>
          <a:p>
            <a:pPr algn="ctr"/>
            <a:r>
              <a:rPr lang="en-US" sz="2400" b="1" dirty="0" smtClean="0">
                <a:solidFill>
                  <a:srgbClr val="002060"/>
                </a:solidFill>
              </a:rPr>
              <a:t> MANEESH</a:t>
            </a:r>
            <a:endParaRPr lang="en-US" sz="2400" b="1" dirty="0">
              <a:solidFill>
                <a:srgbClr val="002060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xmlns="" id="{5D2552CF-45E6-4274-8339-5E9FDC26CF9E}"/>
              </a:ext>
            </a:extLst>
          </p:cNvPr>
          <p:cNvSpPr/>
          <p:nvPr/>
        </p:nvSpPr>
        <p:spPr>
          <a:xfrm>
            <a:off x="2454396" y="771830"/>
            <a:ext cx="422032" cy="48335"/>
          </a:xfrm>
          <a:prstGeom prst="ellipse">
            <a:avLst/>
          </a:prstGeom>
          <a:solidFill>
            <a:srgbClr val="5F5F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Light2">
            <a:extLst>
              <a:ext uri="{FF2B5EF4-FFF2-40B4-BE49-F238E27FC236}">
                <a16:creationId xmlns:a16="http://schemas.microsoft.com/office/drawing/2014/main" xmlns="" id="{2A09A896-38F3-4332-8586-8B2DC8034A02}"/>
              </a:ext>
            </a:extLst>
          </p:cNvPr>
          <p:cNvSpPr/>
          <p:nvPr/>
        </p:nvSpPr>
        <p:spPr>
          <a:xfrm rot="16200000">
            <a:off x="5842781" y="1314879"/>
            <a:ext cx="506437" cy="422033"/>
          </a:xfrm>
          <a:prstGeom prst="roundRect">
            <a:avLst>
              <a:gd name="adj" fmla="val 8170"/>
            </a:avLst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82000">
                <a:schemeClr val="bg1">
                  <a:lumMod val="65000"/>
                </a:schemeClr>
              </a:gs>
              <a:gs pos="56000">
                <a:schemeClr val="bg1"/>
              </a:gs>
              <a:gs pos="27000">
                <a:schemeClr val="bg1">
                  <a:lumMod val="95000"/>
                </a:schemeClr>
              </a:gs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1"/>
            <a:tileRect/>
          </a:gradFill>
          <a:ln>
            <a:noFill/>
          </a:ln>
          <a:effectLst>
            <a:outerShdw blurRad="381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xmlns="" id="{962A2DAD-FDC0-4CD1-B9EB-6DFE525FCEEF}"/>
              </a:ext>
            </a:extLst>
          </p:cNvPr>
          <p:cNvSpPr/>
          <p:nvPr/>
        </p:nvSpPr>
        <p:spPr>
          <a:xfrm>
            <a:off x="5884984" y="1282197"/>
            <a:ext cx="422032" cy="45719"/>
          </a:xfrm>
          <a:prstGeom prst="ellipse">
            <a:avLst/>
          </a:prstGeom>
          <a:solidFill>
            <a:srgbClr val="5F5F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Light3">
            <a:extLst>
              <a:ext uri="{FF2B5EF4-FFF2-40B4-BE49-F238E27FC236}">
                <a16:creationId xmlns:a16="http://schemas.microsoft.com/office/drawing/2014/main" xmlns="" id="{95C5FEED-EF23-409C-820A-A58365637BC4}"/>
              </a:ext>
            </a:extLst>
          </p:cNvPr>
          <p:cNvSpPr/>
          <p:nvPr/>
        </p:nvSpPr>
        <p:spPr>
          <a:xfrm rot="16200000">
            <a:off x="9317091" y="793394"/>
            <a:ext cx="506437" cy="422033"/>
          </a:xfrm>
          <a:prstGeom prst="roundRect">
            <a:avLst>
              <a:gd name="adj" fmla="val 8170"/>
            </a:avLst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82000">
                <a:schemeClr val="bg1">
                  <a:lumMod val="65000"/>
                </a:schemeClr>
              </a:gs>
              <a:gs pos="56000">
                <a:schemeClr val="bg1"/>
              </a:gs>
              <a:gs pos="27000">
                <a:schemeClr val="bg1">
                  <a:lumMod val="95000"/>
                </a:schemeClr>
              </a:gs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1"/>
            <a:tileRect/>
          </a:gradFill>
          <a:ln>
            <a:noFill/>
          </a:ln>
          <a:effectLst>
            <a:outerShdw blurRad="381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xmlns="" id="{E4405139-D462-40EE-9E9B-BE791F6F9470}"/>
              </a:ext>
            </a:extLst>
          </p:cNvPr>
          <p:cNvSpPr/>
          <p:nvPr/>
        </p:nvSpPr>
        <p:spPr>
          <a:xfrm>
            <a:off x="9352465" y="717282"/>
            <a:ext cx="422032" cy="53206"/>
          </a:xfrm>
          <a:prstGeom prst="ellipse">
            <a:avLst/>
          </a:prstGeom>
          <a:solidFill>
            <a:srgbClr val="5F5F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xmlns="" id="{40BE6769-A66C-4448-8A3C-506D3A8FF29A}"/>
              </a:ext>
            </a:extLst>
          </p:cNvPr>
          <p:cNvSpPr/>
          <p:nvPr/>
        </p:nvSpPr>
        <p:spPr>
          <a:xfrm flipH="1">
            <a:off x="10176094" y="5866227"/>
            <a:ext cx="2015905" cy="991772"/>
          </a:xfrm>
          <a:custGeom>
            <a:avLst/>
            <a:gdLst>
              <a:gd name="connsiteX0" fmla="*/ 2015905 w 2015905"/>
              <a:gd name="connsiteY0" fmla="*/ 0 h 991772"/>
              <a:gd name="connsiteX1" fmla="*/ 1782385 w 2015905"/>
              <a:gd name="connsiteY1" fmla="*/ 0 h 991772"/>
              <a:gd name="connsiteX2" fmla="*/ 0 w 2015905"/>
              <a:gd name="connsiteY2" fmla="*/ 991772 h 991772"/>
              <a:gd name="connsiteX3" fmla="*/ 239503 w 2015905"/>
              <a:gd name="connsiteY3" fmla="*/ 991772 h 991772"/>
              <a:gd name="connsiteX4" fmla="*/ 2015905 w 2015905"/>
              <a:gd name="connsiteY4" fmla="*/ 3329 h 991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15905" h="991772">
                <a:moveTo>
                  <a:pt x="2015905" y="0"/>
                </a:moveTo>
                <a:lnTo>
                  <a:pt x="1782385" y="0"/>
                </a:lnTo>
                <a:lnTo>
                  <a:pt x="0" y="991772"/>
                </a:lnTo>
                <a:lnTo>
                  <a:pt x="239503" y="991772"/>
                </a:lnTo>
                <a:lnTo>
                  <a:pt x="2015905" y="332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xmlns="" id="{883DF213-F5E6-404B-8DCA-48F3B1E78C3B}"/>
              </a:ext>
            </a:extLst>
          </p:cNvPr>
          <p:cNvSpPr/>
          <p:nvPr/>
        </p:nvSpPr>
        <p:spPr>
          <a:xfrm>
            <a:off x="-1995" y="5866228"/>
            <a:ext cx="2015905" cy="991772"/>
          </a:xfrm>
          <a:custGeom>
            <a:avLst/>
            <a:gdLst>
              <a:gd name="connsiteX0" fmla="*/ 2015905 w 2015905"/>
              <a:gd name="connsiteY0" fmla="*/ 0 h 991772"/>
              <a:gd name="connsiteX1" fmla="*/ 1782385 w 2015905"/>
              <a:gd name="connsiteY1" fmla="*/ 0 h 991772"/>
              <a:gd name="connsiteX2" fmla="*/ 0 w 2015905"/>
              <a:gd name="connsiteY2" fmla="*/ 991772 h 991772"/>
              <a:gd name="connsiteX3" fmla="*/ 239503 w 2015905"/>
              <a:gd name="connsiteY3" fmla="*/ 991772 h 991772"/>
              <a:gd name="connsiteX4" fmla="*/ 2015905 w 2015905"/>
              <a:gd name="connsiteY4" fmla="*/ 3329 h 991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15905" h="991772">
                <a:moveTo>
                  <a:pt x="2015905" y="0"/>
                </a:moveTo>
                <a:lnTo>
                  <a:pt x="1782385" y="0"/>
                </a:lnTo>
                <a:lnTo>
                  <a:pt x="0" y="991772"/>
                </a:lnTo>
                <a:lnTo>
                  <a:pt x="239503" y="991772"/>
                </a:lnTo>
                <a:lnTo>
                  <a:pt x="2015905" y="332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xmlns="" id="{65573A54-E3A6-40A7-BD89-8CCE9DD7D7A1}"/>
              </a:ext>
            </a:extLst>
          </p:cNvPr>
          <p:cNvCxnSpPr>
            <a:cxnSpLocks/>
          </p:cNvCxnSpPr>
          <p:nvPr/>
        </p:nvCxnSpPr>
        <p:spPr>
          <a:xfrm flipV="1">
            <a:off x="2658978" y="3261407"/>
            <a:ext cx="2840" cy="55855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7" name="Picture 46">
            <a:extLst>
              <a:ext uri="{FF2B5EF4-FFF2-40B4-BE49-F238E27FC236}">
                <a16:creationId xmlns:a16="http://schemas.microsoft.com/office/drawing/2014/main" xmlns="" id="{4AA28030-E5BF-4538-B7A3-23E5C6B0C4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  <a14:imgEffect>
                      <a14:brightnessContrast bright="-4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447962" y="2211594"/>
            <a:ext cx="499664" cy="556327"/>
          </a:xfrm>
          <a:prstGeom prst="rect">
            <a:avLst/>
          </a:prstGeom>
          <a:effectLst/>
        </p:spPr>
      </p:pic>
      <p:sp>
        <p:nvSpPr>
          <p:cNvPr id="49" name="Light1">
            <a:extLst>
              <a:ext uri="{FF2B5EF4-FFF2-40B4-BE49-F238E27FC236}">
                <a16:creationId xmlns:a16="http://schemas.microsoft.com/office/drawing/2014/main" xmlns="" id="{A695C967-B7AA-4FF4-B507-719F5B307EA2}"/>
              </a:ext>
            </a:extLst>
          </p:cNvPr>
          <p:cNvSpPr/>
          <p:nvPr/>
        </p:nvSpPr>
        <p:spPr>
          <a:xfrm rot="16200000">
            <a:off x="9554210" y="3850290"/>
            <a:ext cx="506437" cy="422033"/>
          </a:xfrm>
          <a:prstGeom prst="roundRect">
            <a:avLst>
              <a:gd name="adj" fmla="val 8170"/>
            </a:avLst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82000">
                <a:schemeClr val="bg1">
                  <a:lumMod val="65000"/>
                </a:schemeClr>
              </a:gs>
              <a:gs pos="56000">
                <a:schemeClr val="bg1"/>
              </a:gs>
              <a:gs pos="27000">
                <a:schemeClr val="bg1">
                  <a:lumMod val="95000"/>
                </a:schemeClr>
              </a:gs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1"/>
            <a:tileRect/>
          </a:gradFill>
          <a:ln>
            <a:noFill/>
          </a:ln>
          <a:effectLst>
            <a:outerShdw blurRad="381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0" name="Light1">
            <a:extLst>
              <a:ext uri="{FF2B5EF4-FFF2-40B4-BE49-F238E27FC236}">
                <a16:creationId xmlns:a16="http://schemas.microsoft.com/office/drawing/2014/main" xmlns="" id="{A695C967-B7AA-4FF4-B507-719F5B307EA2}"/>
              </a:ext>
            </a:extLst>
          </p:cNvPr>
          <p:cNvSpPr/>
          <p:nvPr/>
        </p:nvSpPr>
        <p:spPr>
          <a:xfrm rot="16200000">
            <a:off x="2389978" y="3849786"/>
            <a:ext cx="506437" cy="422033"/>
          </a:xfrm>
          <a:prstGeom prst="roundRect">
            <a:avLst>
              <a:gd name="adj" fmla="val 8170"/>
            </a:avLst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82000">
                <a:schemeClr val="bg1">
                  <a:lumMod val="65000"/>
                </a:schemeClr>
              </a:gs>
              <a:gs pos="56000">
                <a:schemeClr val="bg1"/>
              </a:gs>
              <a:gs pos="27000">
                <a:schemeClr val="bg1">
                  <a:lumMod val="95000"/>
                </a:schemeClr>
              </a:gs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1"/>
            <a:tileRect/>
          </a:gradFill>
          <a:ln>
            <a:noFill/>
          </a:ln>
          <a:effectLst>
            <a:outerShdw blurRad="381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xmlns="" id="{5D2552CF-45E6-4274-8339-5E9FDC26CF9E}"/>
              </a:ext>
            </a:extLst>
          </p:cNvPr>
          <p:cNvSpPr/>
          <p:nvPr/>
        </p:nvSpPr>
        <p:spPr>
          <a:xfrm>
            <a:off x="2419859" y="3751171"/>
            <a:ext cx="422032" cy="48335"/>
          </a:xfrm>
          <a:prstGeom prst="ellipse">
            <a:avLst/>
          </a:prstGeom>
          <a:solidFill>
            <a:srgbClr val="5F5F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xmlns="" id="{5D2552CF-45E6-4274-8339-5E9FDC26CF9E}"/>
              </a:ext>
            </a:extLst>
          </p:cNvPr>
          <p:cNvSpPr/>
          <p:nvPr/>
        </p:nvSpPr>
        <p:spPr>
          <a:xfrm>
            <a:off x="9577637" y="3793774"/>
            <a:ext cx="422032" cy="48335"/>
          </a:xfrm>
          <a:prstGeom prst="ellipse">
            <a:avLst/>
          </a:prstGeom>
          <a:solidFill>
            <a:srgbClr val="5F5F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Flowchart: Manual Operation 24">
            <a:extLst>
              <a:ext uri="{FF2B5EF4-FFF2-40B4-BE49-F238E27FC236}">
                <a16:creationId xmlns:a16="http://schemas.microsoft.com/office/drawing/2014/main" xmlns="" id="{6E0DC50D-DBE5-42F3-A9D5-596D313D5F95}"/>
              </a:ext>
            </a:extLst>
          </p:cNvPr>
          <p:cNvSpPr/>
          <p:nvPr/>
        </p:nvSpPr>
        <p:spPr>
          <a:xfrm flipV="1">
            <a:off x="1432962" y="4150866"/>
            <a:ext cx="2464900" cy="1835505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69"/>
              <a:gd name="connsiteX1" fmla="*/ 10000 w 10000"/>
              <a:gd name="connsiteY1" fmla="*/ 0 h 10069"/>
              <a:gd name="connsiteX2" fmla="*/ 5907 w 10000"/>
              <a:gd name="connsiteY2" fmla="*/ 10069 h 10069"/>
              <a:gd name="connsiteX3" fmla="*/ 2000 w 10000"/>
              <a:gd name="connsiteY3" fmla="*/ 10000 h 10069"/>
              <a:gd name="connsiteX4" fmla="*/ 0 w 10000"/>
              <a:gd name="connsiteY4" fmla="*/ 0 h 10069"/>
              <a:gd name="connsiteX0" fmla="*/ 0 w 10000"/>
              <a:gd name="connsiteY0" fmla="*/ 0 h 10069"/>
              <a:gd name="connsiteX1" fmla="*/ 10000 w 10000"/>
              <a:gd name="connsiteY1" fmla="*/ 0 h 10069"/>
              <a:gd name="connsiteX2" fmla="*/ 5907 w 10000"/>
              <a:gd name="connsiteY2" fmla="*/ 10069 h 10069"/>
              <a:gd name="connsiteX3" fmla="*/ 3911 w 10000"/>
              <a:gd name="connsiteY3" fmla="*/ 9862 h 10069"/>
              <a:gd name="connsiteX4" fmla="*/ 0 w 10000"/>
              <a:gd name="connsiteY4" fmla="*/ 0 h 10069"/>
              <a:gd name="connsiteX0" fmla="*/ 0 w 10000"/>
              <a:gd name="connsiteY0" fmla="*/ 0 h 10138"/>
              <a:gd name="connsiteX1" fmla="*/ 10000 w 10000"/>
              <a:gd name="connsiteY1" fmla="*/ 0 h 10138"/>
              <a:gd name="connsiteX2" fmla="*/ 5907 w 10000"/>
              <a:gd name="connsiteY2" fmla="*/ 10069 h 10138"/>
              <a:gd name="connsiteX3" fmla="*/ 3911 w 10000"/>
              <a:gd name="connsiteY3" fmla="*/ 10138 h 10138"/>
              <a:gd name="connsiteX4" fmla="*/ 0 w 10000"/>
              <a:gd name="connsiteY4" fmla="*/ 0 h 10138"/>
              <a:gd name="connsiteX0" fmla="*/ 0 w 10000"/>
              <a:gd name="connsiteY0" fmla="*/ 0 h 10325"/>
              <a:gd name="connsiteX1" fmla="*/ 10000 w 10000"/>
              <a:gd name="connsiteY1" fmla="*/ 0 h 10325"/>
              <a:gd name="connsiteX2" fmla="*/ 5635 w 10000"/>
              <a:gd name="connsiteY2" fmla="*/ 10325 h 10325"/>
              <a:gd name="connsiteX3" fmla="*/ 3911 w 10000"/>
              <a:gd name="connsiteY3" fmla="*/ 10138 h 10325"/>
              <a:gd name="connsiteX4" fmla="*/ 0 w 10000"/>
              <a:gd name="connsiteY4" fmla="*/ 0 h 10325"/>
              <a:gd name="connsiteX0" fmla="*/ 0 w 10000"/>
              <a:gd name="connsiteY0" fmla="*/ 0 h 10325"/>
              <a:gd name="connsiteX1" fmla="*/ 10000 w 10000"/>
              <a:gd name="connsiteY1" fmla="*/ 0 h 10325"/>
              <a:gd name="connsiteX2" fmla="*/ 5635 w 10000"/>
              <a:gd name="connsiteY2" fmla="*/ 10325 h 10325"/>
              <a:gd name="connsiteX3" fmla="*/ 4251 w 10000"/>
              <a:gd name="connsiteY3" fmla="*/ 10053 h 10325"/>
              <a:gd name="connsiteX4" fmla="*/ 0 w 10000"/>
              <a:gd name="connsiteY4" fmla="*/ 0 h 10325"/>
              <a:gd name="connsiteX0" fmla="*/ 0 w 10000"/>
              <a:gd name="connsiteY0" fmla="*/ 0 h 10652"/>
              <a:gd name="connsiteX1" fmla="*/ 10000 w 10000"/>
              <a:gd name="connsiteY1" fmla="*/ 0 h 10652"/>
              <a:gd name="connsiteX2" fmla="*/ 5635 w 10000"/>
              <a:gd name="connsiteY2" fmla="*/ 10325 h 10652"/>
              <a:gd name="connsiteX3" fmla="*/ 4183 w 10000"/>
              <a:gd name="connsiteY3" fmla="*/ 10652 h 10652"/>
              <a:gd name="connsiteX4" fmla="*/ 0 w 10000"/>
              <a:gd name="connsiteY4" fmla="*/ 0 h 10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652">
                <a:moveTo>
                  <a:pt x="0" y="0"/>
                </a:moveTo>
                <a:lnTo>
                  <a:pt x="10000" y="0"/>
                </a:lnTo>
                <a:lnTo>
                  <a:pt x="5635" y="10325"/>
                </a:lnTo>
                <a:lnTo>
                  <a:pt x="4183" y="10652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65000">
                <a:srgbClr val="FFFFFF">
                  <a:lumMod val="0"/>
                  <a:lumOff val="100000"/>
                  <a:alpha val="30000"/>
                </a:srgbClr>
              </a:gs>
              <a:gs pos="36000">
                <a:srgbClr val="FFFFFF"/>
              </a:gs>
              <a:gs pos="0">
                <a:schemeClr val="bg1">
                  <a:lumMod val="0"/>
                  <a:lumOff val="100000"/>
                </a:schemeClr>
              </a:gs>
              <a:gs pos="100000">
                <a:schemeClr val="bg1">
                  <a:alpha val="0"/>
                  <a:lumMod val="94000"/>
                </a:schemeClr>
              </a:gs>
            </a:gsLst>
            <a:lin ang="16200000" scaled="1"/>
            <a:tileRect/>
          </a:gradFill>
          <a:ln>
            <a:noFill/>
          </a:ln>
          <a:effectLst>
            <a:softEdge rad="1143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7" name="Picture 56">
            <a:extLst>
              <a:ext uri="{FF2B5EF4-FFF2-40B4-BE49-F238E27FC236}">
                <a16:creationId xmlns:a16="http://schemas.microsoft.com/office/drawing/2014/main" xmlns="" id="{4AA28030-E5BF-4538-B7A3-23E5C6B0C4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  <a14:imgEffect>
                      <a14:brightnessContrast bright="-4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324514" y="2116006"/>
            <a:ext cx="499664" cy="556327"/>
          </a:xfrm>
          <a:prstGeom prst="rect">
            <a:avLst/>
          </a:prstGeom>
          <a:effectLst/>
        </p:spPr>
      </p:pic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xmlns="" id="{65573A54-E3A6-40A7-BD89-8CCE9DD7D7A1}"/>
              </a:ext>
            </a:extLst>
          </p:cNvPr>
          <p:cNvCxnSpPr>
            <a:cxnSpLocks/>
          </p:cNvCxnSpPr>
          <p:nvPr/>
        </p:nvCxnSpPr>
        <p:spPr>
          <a:xfrm flipV="1">
            <a:off x="9781326" y="3226108"/>
            <a:ext cx="2840" cy="55855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Flowchart: Manual Operation 24">
            <a:extLst>
              <a:ext uri="{FF2B5EF4-FFF2-40B4-BE49-F238E27FC236}">
                <a16:creationId xmlns:a16="http://schemas.microsoft.com/office/drawing/2014/main" xmlns="" id="{6E0DC50D-DBE5-42F3-A9D5-596D313D5F95}"/>
              </a:ext>
            </a:extLst>
          </p:cNvPr>
          <p:cNvSpPr/>
          <p:nvPr/>
        </p:nvSpPr>
        <p:spPr>
          <a:xfrm flipV="1">
            <a:off x="8613794" y="4285044"/>
            <a:ext cx="2464900" cy="1835505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69"/>
              <a:gd name="connsiteX1" fmla="*/ 10000 w 10000"/>
              <a:gd name="connsiteY1" fmla="*/ 0 h 10069"/>
              <a:gd name="connsiteX2" fmla="*/ 5907 w 10000"/>
              <a:gd name="connsiteY2" fmla="*/ 10069 h 10069"/>
              <a:gd name="connsiteX3" fmla="*/ 2000 w 10000"/>
              <a:gd name="connsiteY3" fmla="*/ 10000 h 10069"/>
              <a:gd name="connsiteX4" fmla="*/ 0 w 10000"/>
              <a:gd name="connsiteY4" fmla="*/ 0 h 10069"/>
              <a:gd name="connsiteX0" fmla="*/ 0 w 10000"/>
              <a:gd name="connsiteY0" fmla="*/ 0 h 10069"/>
              <a:gd name="connsiteX1" fmla="*/ 10000 w 10000"/>
              <a:gd name="connsiteY1" fmla="*/ 0 h 10069"/>
              <a:gd name="connsiteX2" fmla="*/ 5907 w 10000"/>
              <a:gd name="connsiteY2" fmla="*/ 10069 h 10069"/>
              <a:gd name="connsiteX3" fmla="*/ 3911 w 10000"/>
              <a:gd name="connsiteY3" fmla="*/ 9862 h 10069"/>
              <a:gd name="connsiteX4" fmla="*/ 0 w 10000"/>
              <a:gd name="connsiteY4" fmla="*/ 0 h 10069"/>
              <a:gd name="connsiteX0" fmla="*/ 0 w 10000"/>
              <a:gd name="connsiteY0" fmla="*/ 0 h 10138"/>
              <a:gd name="connsiteX1" fmla="*/ 10000 w 10000"/>
              <a:gd name="connsiteY1" fmla="*/ 0 h 10138"/>
              <a:gd name="connsiteX2" fmla="*/ 5907 w 10000"/>
              <a:gd name="connsiteY2" fmla="*/ 10069 h 10138"/>
              <a:gd name="connsiteX3" fmla="*/ 3911 w 10000"/>
              <a:gd name="connsiteY3" fmla="*/ 10138 h 10138"/>
              <a:gd name="connsiteX4" fmla="*/ 0 w 10000"/>
              <a:gd name="connsiteY4" fmla="*/ 0 h 10138"/>
              <a:gd name="connsiteX0" fmla="*/ 0 w 10000"/>
              <a:gd name="connsiteY0" fmla="*/ 0 h 10325"/>
              <a:gd name="connsiteX1" fmla="*/ 10000 w 10000"/>
              <a:gd name="connsiteY1" fmla="*/ 0 h 10325"/>
              <a:gd name="connsiteX2" fmla="*/ 5635 w 10000"/>
              <a:gd name="connsiteY2" fmla="*/ 10325 h 10325"/>
              <a:gd name="connsiteX3" fmla="*/ 3911 w 10000"/>
              <a:gd name="connsiteY3" fmla="*/ 10138 h 10325"/>
              <a:gd name="connsiteX4" fmla="*/ 0 w 10000"/>
              <a:gd name="connsiteY4" fmla="*/ 0 h 10325"/>
              <a:gd name="connsiteX0" fmla="*/ 0 w 10000"/>
              <a:gd name="connsiteY0" fmla="*/ 0 h 10325"/>
              <a:gd name="connsiteX1" fmla="*/ 10000 w 10000"/>
              <a:gd name="connsiteY1" fmla="*/ 0 h 10325"/>
              <a:gd name="connsiteX2" fmla="*/ 5635 w 10000"/>
              <a:gd name="connsiteY2" fmla="*/ 10325 h 10325"/>
              <a:gd name="connsiteX3" fmla="*/ 4251 w 10000"/>
              <a:gd name="connsiteY3" fmla="*/ 10053 h 10325"/>
              <a:gd name="connsiteX4" fmla="*/ 0 w 10000"/>
              <a:gd name="connsiteY4" fmla="*/ 0 h 10325"/>
              <a:gd name="connsiteX0" fmla="*/ 0 w 10000"/>
              <a:gd name="connsiteY0" fmla="*/ 0 h 10652"/>
              <a:gd name="connsiteX1" fmla="*/ 10000 w 10000"/>
              <a:gd name="connsiteY1" fmla="*/ 0 h 10652"/>
              <a:gd name="connsiteX2" fmla="*/ 5635 w 10000"/>
              <a:gd name="connsiteY2" fmla="*/ 10325 h 10652"/>
              <a:gd name="connsiteX3" fmla="*/ 4183 w 10000"/>
              <a:gd name="connsiteY3" fmla="*/ 10652 h 10652"/>
              <a:gd name="connsiteX4" fmla="*/ 0 w 10000"/>
              <a:gd name="connsiteY4" fmla="*/ 0 h 10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652">
                <a:moveTo>
                  <a:pt x="0" y="0"/>
                </a:moveTo>
                <a:lnTo>
                  <a:pt x="10000" y="0"/>
                </a:lnTo>
                <a:lnTo>
                  <a:pt x="5635" y="10325"/>
                </a:lnTo>
                <a:lnTo>
                  <a:pt x="4183" y="10652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65000">
                <a:srgbClr val="FFFFFF">
                  <a:lumMod val="0"/>
                  <a:lumOff val="100000"/>
                  <a:alpha val="30000"/>
                </a:srgbClr>
              </a:gs>
              <a:gs pos="36000">
                <a:srgbClr val="FFFFFF"/>
              </a:gs>
              <a:gs pos="0">
                <a:schemeClr val="bg1">
                  <a:lumMod val="0"/>
                  <a:lumOff val="100000"/>
                </a:schemeClr>
              </a:gs>
              <a:gs pos="100000">
                <a:schemeClr val="bg1">
                  <a:alpha val="0"/>
                  <a:lumMod val="94000"/>
                </a:schemeClr>
              </a:gs>
            </a:gsLst>
            <a:lin ang="16200000" scaled="1"/>
            <a:tileRect/>
          </a:gradFill>
          <a:ln>
            <a:noFill/>
          </a:ln>
          <a:effectLst>
            <a:softEdge rad="1143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8" name="Picture 67">
            <a:extLst>
              <a:ext uri="{FF2B5EF4-FFF2-40B4-BE49-F238E27FC236}">
                <a16:creationId xmlns:a16="http://schemas.microsoft.com/office/drawing/2014/main" xmlns="" id="{4AA28030-E5BF-4538-B7A3-23E5C6B0C4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  <a14:imgEffect>
                      <a14:brightnessContrast bright="-4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657461" y="5188521"/>
            <a:ext cx="499664" cy="556327"/>
          </a:xfrm>
          <a:prstGeom prst="rect">
            <a:avLst/>
          </a:prstGeom>
          <a:effectLst/>
        </p:spPr>
      </p:pic>
      <p:sp>
        <p:nvSpPr>
          <p:cNvPr id="69" name="Freeform: Shape 12">
            <a:extLst>
              <a:ext uri="{FF2B5EF4-FFF2-40B4-BE49-F238E27FC236}">
                <a16:creationId xmlns:a16="http://schemas.microsoft.com/office/drawing/2014/main" xmlns="" id="{9E7CF17A-3C0E-469B-BB3E-9AAFC599A46E}"/>
              </a:ext>
            </a:extLst>
          </p:cNvPr>
          <p:cNvSpPr/>
          <p:nvPr/>
        </p:nvSpPr>
        <p:spPr>
          <a:xfrm>
            <a:off x="8437224" y="5582871"/>
            <a:ext cx="2954214" cy="717453"/>
          </a:xfrm>
          <a:custGeom>
            <a:avLst/>
            <a:gdLst>
              <a:gd name="connsiteX0" fmla="*/ 0 w 2827473"/>
              <a:gd name="connsiteY0" fmla="*/ 0 h 436098"/>
              <a:gd name="connsiteX1" fmla="*/ 2575691 w 2827473"/>
              <a:gd name="connsiteY1" fmla="*/ 0 h 436098"/>
              <a:gd name="connsiteX2" fmla="*/ 2827473 w 2827473"/>
              <a:gd name="connsiteY2" fmla="*/ 436098 h 436098"/>
              <a:gd name="connsiteX3" fmla="*/ 251781 w 2827473"/>
              <a:gd name="connsiteY3" fmla="*/ 436098 h 436098"/>
              <a:gd name="connsiteX0" fmla="*/ 0 w 3038910"/>
              <a:gd name="connsiteY0" fmla="*/ 0 h 436098"/>
              <a:gd name="connsiteX1" fmla="*/ 2575691 w 3038910"/>
              <a:gd name="connsiteY1" fmla="*/ 0 h 436098"/>
              <a:gd name="connsiteX2" fmla="*/ 3038910 w 3038910"/>
              <a:gd name="connsiteY2" fmla="*/ 410939 h 436098"/>
              <a:gd name="connsiteX3" fmla="*/ 251781 w 3038910"/>
              <a:gd name="connsiteY3" fmla="*/ 436098 h 436098"/>
              <a:gd name="connsiteX4" fmla="*/ 0 w 3038910"/>
              <a:gd name="connsiteY4" fmla="*/ 0 h 436098"/>
              <a:gd name="connsiteX0" fmla="*/ 0 w 3038910"/>
              <a:gd name="connsiteY0" fmla="*/ 0 h 427711"/>
              <a:gd name="connsiteX1" fmla="*/ 2575691 w 3038910"/>
              <a:gd name="connsiteY1" fmla="*/ 0 h 427711"/>
              <a:gd name="connsiteX2" fmla="*/ 3038910 w 3038910"/>
              <a:gd name="connsiteY2" fmla="*/ 410939 h 427711"/>
              <a:gd name="connsiteX3" fmla="*/ 357499 w 3038910"/>
              <a:gd name="connsiteY3" fmla="*/ 427711 h 427711"/>
              <a:gd name="connsiteX4" fmla="*/ 0 w 3038910"/>
              <a:gd name="connsiteY4" fmla="*/ 0 h 427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8910" h="427711">
                <a:moveTo>
                  <a:pt x="0" y="0"/>
                </a:moveTo>
                <a:lnTo>
                  <a:pt x="2575691" y="0"/>
                </a:lnTo>
                <a:lnTo>
                  <a:pt x="3038910" y="410939"/>
                </a:lnTo>
                <a:lnTo>
                  <a:pt x="357499" y="427711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bg1">
                  <a:alpha val="91000"/>
                  <a:lumMod val="79000"/>
                </a:schemeClr>
              </a:gs>
              <a:gs pos="100000">
                <a:schemeClr val="tx1">
                  <a:alpha val="21000"/>
                  <a:lumMod val="36000"/>
                  <a:lumOff val="64000"/>
                </a:schemeClr>
              </a:gs>
            </a:gsLst>
            <a:lin ang="5400000" scaled="1"/>
            <a:tileRect/>
          </a:gradFill>
          <a:ln>
            <a:noFill/>
          </a:ln>
          <a:effectLst>
            <a:softEdge rad="76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Flowchart: Manual Operation 69">
            <a:extLst>
              <a:ext uri="{FF2B5EF4-FFF2-40B4-BE49-F238E27FC236}">
                <a16:creationId xmlns:a16="http://schemas.microsoft.com/office/drawing/2014/main" xmlns="" id="{DD0F9863-032E-4F84-8F42-5209970AF23B}"/>
              </a:ext>
            </a:extLst>
          </p:cNvPr>
          <p:cNvSpPr/>
          <p:nvPr/>
        </p:nvSpPr>
        <p:spPr>
          <a:xfrm flipV="1">
            <a:off x="8626528" y="5658378"/>
            <a:ext cx="2366430" cy="182880"/>
          </a:xfrm>
          <a:prstGeom prst="flowChartManualOperation">
            <a:avLst/>
          </a:prstGeom>
          <a:solidFill>
            <a:schemeClr val="bg1"/>
          </a:solidFill>
          <a:ln>
            <a:noFill/>
          </a:ln>
          <a:effectLst/>
          <a:scene3d>
            <a:camera prst="perspectiveRelaxedModerately"/>
            <a:lightRig rig="morning" dir="t"/>
          </a:scene3d>
          <a:sp3d extrusionH="76200" contourW="12700" prstMaterial="matte">
            <a:bevelT w="0" h="374650"/>
            <a:extrusionClr>
              <a:schemeClr val="bg1"/>
            </a:extrusionClr>
            <a:contourClr>
              <a:schemeClr val="bg1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2" name="Picture 71">
            <a:extLst>
              <a:ext uri="{FF2B5EF4-FFF2-40B4-BE49-F238E27FC236}">
                <a16:creationId xmlns:a16="http://schemas.microsoft.com/office/drawing/2014/main" xmlns="" id="{4AA28030-E5BF-4538-B7A3-23E5C6B0C4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  <a14:imgEffect>
                      <a14:brightnessContrast bright="-4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376764" y="4958541"/>
            <a:ext cx="499664" cy="556327"/>
          </a:xfrm>
          <a:prstGeom prst="rect">
            <a:avLst/>
          </a:prstGeom>
          <a:effectLst/>
        </p:spPr>
      </p:pic>
      <p:sp>
        <p:nvSpPr>
          <p:cNvPr id="73" name="Flowchart: Manual Operation 72">
            <a:extLst>
              <a:ext uri="{FF2B5EF4-FFF2-40B4-BE49-F238E27FC236}">
                <a16:creationId xmlns:a16="http://schemas.microsoft.com/office/drawing/2014/main" xmlns="" id="{DD0F9863-032E-4F84-8F42-5209970AF23B}"/>
              </a:ext>
            </a:extLst>
          </p:cNvPr>
          <p:cNvSpPr/>
          <p:nvPr/>
        </p:nvSpPr>
        <p:spPr>
          <a:xfrm flipV="1">
            <a:off x="1369517" y="5507013"/>
            <a:ext cx="2366430" cy="182880"/>
          </a:xfrm>
          <a:prstGeom prst="flowChartManualOperation">
            <a:avLst/>
          </a:prstGeom>
          <a:solidFill>
            <a:schemeClr val="bg1"/>
          </a:solidFill>
          <a:ln>
            <a:noFill/>
          </a:ln>
          <a:effectLst/>
          <a:scene3d>
            <a:camera prst="perspectiveRelaxedModerately"/>
            <a:lightRig rig="morning" dir="t"/>
          </a:scene3d>
          <a:sp3d extrusionH="76200" contourW="12700" prstMaterial="matte">
            <a:bevelT w="0" h="374650"/>
            <a:extrusionClr>
              <a:schemeClr val="bg1"/>
            </a:extrusionClr>
            <a:contourClr>
              <a:schemeClr val="bg1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/>
          <p:cNvSpPr txBox="1"/>
          <p:nvPr/>
        </p:nvSpPr>
        <p:spPr>
          <a:xfrm>
            <a:off x="1782483" y="4345210"/>
            <a:ext cx="18306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002060"/>
                </a:solidFill>
              </a:rPr>
              <a:t>BHAVANA</a:t>
            </a:r>
            <a:endParaRPr lang="en-US" sz="2800" b="1" dirty="0">
              <a:solidFill>
                <a:srgbClr val="002060"/>
              </a:solidFill>
            </a:endParaRPr>
          </a:p>
        </p:txBody>
      </p:sp>
      <p:sp>
        <p:nvSpPr>
          <p:cNvPr id="76" name="Freeform: Shape 14">
            <a:extLst>
              <a:ext uri="{FF2B5EF4-FFF2-40B4-BE49-F238E27FC236}">
                <a16:creationId xmlns:a16="http://schemas.microsoft.com/office/drawing/2014/main" xmlns="" id="{6360A565-4C4B-40DC-9974-2C9CDDBFE0B4}"/>
              </a:ext>
            </a:extLst>
          </p:cNvPr>
          <p:cNvSpPr/>
          <p:nvPr/>
        </p:nvSpPr>
        <p:spPr>
          <a:xfrm>
            <a:off x="8232257" y="2615166"/>
            <a:ext cx="2954214" cy="717453"/>
          </a:xfrm>
          <a:custGeom>
            <a:avLst/>
            <a:gdLst>
              <a:gd name="connsiteX0" fmla="*/ 0 w 2827473"/>
              <a:gd name="connsiteY0" fmla="*/ 0 h 436098"/>
              <a:gd name="connsiteX1" fmla="*/ 2575691 w 2827473"/>
              <a:gd name="connsiteY1" fmla="*/ 0 h 436098"/>
              <a:gd name="connsiteX2" fmla="*/ 2827473 w 2827473"/>
              <a:gd name="connsiteY2" fmla="*/ 436098 h 436098"/>
              <a:gd name="connsiteX3" fmla="*/ 251781 w 2827473"/>
              <a:gd name="connsiteY3" fmla="*/ 436098 h 436098"/>
              <a:gd name="connsiteX0" fmla="*/ 0 w 3038910"/>
              <a:gd name="connsiteY0" fmla="*/ 0 h 436098"/>
              <a:gd name="connsiteX1" fmla="*/ 2575691 w 3038910"/>
              <a:gd name="connsiteY1" fmla="*/ 0 h 436098"/>
              <a:gd name="connsiteX2" fmla="*/ 3038910 w 3038910"/>
              <a:gd name="connsiteY2" fmla="*/ 410939 h 436098"/>
              <a:gd name="connsiteX3" fmla="*/ 251781 w 3038910"/>
              <a:gd name="connsiteY3" fmla="*/ 436098 h 436098"/>
              <a:gd name="connsiteX4" fmla="*/ 0 w 3038910"/>
              <a:gd name="connsiteY4" fmla="*/ 0 h 436098"/>
              <a:gd name="connsiteX0" fmla="*/ 0 w 3038910"/>
              <a:gd name="connsiteY0" fmla="*/ 0 h 427711"/>
              <a:gd name="connsiteX1" fmla="*/ 2575691 w 3038910"/>
              <a:gd name="connsiteY1" fmla="*/ 0 h 427711"/>
              <a:gd name="connsiteX2" fmla="*/ 3038910 w 3038910"/>
              <a:gd name="connsiteY2" fmla="*/ 410939 h 427711"/>
              <a:gd name="connsiteX3" fmla="*/ 357499 w 3038910"/>
              <a:gd name="connsiteY3" fmla="*/ 427711 h 427711"/>
              <a:gd name="connsiteX4" fmla="*/ 0 w 3038910"/>
              <a:gd name="connsiteY4" fmla="*/ 0 h 427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8910" h="427711">
                <a:moveTo>
                  <a:pt x="0" y="0"/>
                </a:moveTo>
                <a:lnTo>
                  <a:pt x="2575691" y="0"/>
                </a:lnTo>
                <a:lnTo>
                  <a:pt x="3038910" y="410939"/>
                </a:lnTo>
                <a:lnTo>
                  <a:pt x="357499" y="427711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bg1">
                  <a:alpha val="91000"/>
                  <a:lumMod val="79000"/>
                </a:schemeClr>
              </a:gs>
              <a:gs pos="100000">
                <a:schemeClr val="tx1">
                  <a:alpha val="21000"/>
                  <a:lumMod val="36000"/>
                  <a:lumOff val="64000"/>
                </a:schemeClr>
              </a:gs>
            </a:gsLst>
            <a:lin ang="5400000" scaled="1"/>
            <a:tileRect/>
          </a:gradFill>
          <a:ln>
            <a:noFill/>
          </a:ln>
          <a:effectLst>
            <a:softEdge rad="76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Flowchart: Manual Operation 76">
            <a:extLst>
              <a:ext uri="{FF2B5EF4-FFF2-40B4-BE49-F238E27FC236}">
                <a16:creationId xmlns:a16="http://schemas.microsoft.com/office/drawing/2014/main" xmlns="" id="{C457EB62-894B-450C-B94F-139E7ABEA31F}"/>
              </a:ext>
            </a:extLst>
          </p:cNvPr>
          <p:cNvSpPr/>
          <p:nvPr/>
        </p:nvSpPr>
        <p:spPr>
          <a:xfrm flipV="1">
            <a:off x="8364368" y="2623768"/>
            <a:ext cx="2366430" cy="182880"/>
          </a:xfrm>
          <a:prstGeom prst="flowChartManualOperation">
            <a:avLst/>
          </a:prstGeom>
          <a:solidFill>
            <a:schemeClr val="bg1"/>
          </a:solidFill>
          <a:ln>
            <a:noFill/>
          </a:ln>
          <a:scene3d>
            <a:camera prst="perspectiveRelaxedModerately"/>
            <a:lightRig rig="morning" dir="t"/>
          </a:scene3d>
          <a:sp3d extrusionH="76200" contourW="12700" prstMaterial="matte">
            <a:bevelT w="0" h="374650"/>
            <a:extrusionClr>
              <a:schemeClr val="bg1"/>
            </a:extrusionClr>
            <a:contourClr>
              <a:schemeClr val="bg1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8" name="TextBox 77"/>
          <p:cNvSpPr txBox="1"/>
          <p:nvPr/>
        </p:nvSpPr>
        <p:spPr>
          <a:xfrm>
            <a:off x="8821906" y="4444676"/>
            <a:ext cx="21944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002060"/>
                </a:solidFill>
              </a:rPr>
              <a:t>BHARATSINGH R</a:t>
            </a:r>
            <a:endParaRPr lang="en-US" sz="2400" b="1" dirty="0">
              <a:solidFill>
                <a:srgbClr val="002060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912785" y="5797383"/>
            <a:ext cx="235156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002060"/>
                </a:solidFill>
                <a:latin typeface="3ds" panose="02000503020000020004" pitchFamily="2" charset="0"/>
              </a:rPr>
              <a:t>A PRESENTATION BY</a:t>
            </a:r>
          </a:p>
          <a:p>
            <a:pPr algn="ctr"/>
            <a:r>
              <a:rPr lang="en-US" sz="2000" b="1" dirty="0" smtClean="0">
                <a:solidFill>
                  <a:srgbClr val="002060"/>
                </a:solidFill>
                <a:latin typeface="3ds" panose="02000503020000020004" pitchFamily="2" charset="0"/>
              </a:rPr>
              <a:t>GROUP 14</a:t>
            </a:r>
            <a:endParaRPr lang="en-US" sz="2000" b="1" dirty="0">
              <a:solidFill>
                <a:srgbClr val="002060"/>
              </a:solidFill>
              <a:latin typeface="3ds" panose="0200050302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7777113"/>
      </p:ext>
    </p:extLst>
  </p:cSld>
  <p:clrMapOvr>
    <a:masterClrMapping/>
  </p:clrMapOvr>
  <p:transition spd="med" advClick="0">
    <p:pull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6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1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6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1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6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1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6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1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6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0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1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6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7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0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1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6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7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0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1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2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3" fill="hold">
                            <p:stCondLst>
                              <p:cond delay="2000"/>
                            </p:stCondLst>
                            <p:childTnLst>
                              <p:par>
                                <p:cTn id="184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86" dur="2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7" fill="hold">
                            <p:stCondLst>
                              <p:cond delay="4000"/>
                            </p:stCondLst>
                            <p:childTnLst>
                              <p:par>
                                <p:cTn id="188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0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1" fill="hold">
                            <p:stCondLst>
                              <p:cond delay="6000"/>
                            </p:stCondLst>
                            <p:childTnLst>
                              <p:par>
                                <p:cTn id="192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4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5" fill="hold">
                            <p:stCondLst>
                              <p:cond delay="8000"/>
                            </p:stCondLst>
                            <p:childTnLst>
                              <p:par>
                                <p:cTn id="196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8" dur="2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9" fill="hold">
                            <p:stCondLst>
                              <p:cond delay="10000"/>
                            </p:stCondLst>
                            <p:childTnLst>
                              <p:par>
                                <p:cTn id="200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02" dur="2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7" grpId="0" animBg="1"/>
      <p:bldP spid="25" grpId="0" animBg="1"/>
      <p:bldP spid="26" grpId="0" animBg="1"/>
      <p:bldP spid="14" grpId="0" animBg="1"/>
      <p:bldP spid="13" grpId="0" animBg="1"/>
      <p:bldP spid="4" grpId="0" animBg="1"/>
      <p:bldP spid="5" grpId="0" animBg="1"/>
      <p:bldP spid="16" grpId="0" animBg="1"/>
      <p:bldP spid="33" grpId="0"/>
      <p:bldP spid="11" grpId="0" animBg="1"/>
      <p:bldP spid="36" grpId="0" animBg="1"/>
      <p:bldP spid="37" grpId="0" animBg="1"/>
      <p:bldP spid="39" grpId="0" animBg="1"/>
      <p:bldP spid="40" grpId="0" animBg="1"/>
      <p:bldP spid="52" grpId="0" animBg="1"/>
      <p:bldP spid="53" grpId="0" animBg="1"/>
      <p:bldP spid="49" grpId="0" animBg="1"/>
      <p:bldP spid="50" grpId="0" animBg="1"/>
      <p:bldP spid="51" grpId="0" animBg="1"/>
      <p:bldP spid="54" grpId="0" animBg="1"/>
      <p:bldP spid="55" grpId="0" animBg="1"/>
      <p:bldP spid="59" grpId="0" animBg="1"/>
      <p:bldP spid="69" grpId="0" animBg="1"/>
      <p:bldP spid="70" grpId="0" animBg="1"/>
      <p:bldP spid="73" grpId="0" animBg="1"/>
      <p:bldP spid="42" grpId="0"/>
      <p:bldP spid="76" grpId="0" animBg="1"/>
      <p:bldP spid="77" grpId="0" animBg="1"/>
      <p:bldP spid="7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xmlns="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xmlns="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xmlns="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xmlns="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xmlns="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xmlns="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xmlns="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xmlns="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xmlns="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analysis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xmlns="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xmlns="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xmlns="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xmlns="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xmlns="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cad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xmlns="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xmlns="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xmlns="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xmlns="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xmlns="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251165"/>
              <a:ext cx="19920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comparison</a:t>
              </a:r>
              <a:endParaRPr lang="en-US" sz="28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xmlns="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xmlns="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xmlns="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1" cy="6858000"/>
            <a:chOff x="718505" y="-1"/>
            <a:chExt cx="8692331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xmlns="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xmlns="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xmlns="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251164"/>
              <a:ext cx="19920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limitations</a:t>
              </a:r>
              <a:endParaRPr lang="en-US" sz="28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xmlns="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xmlns="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xmlns="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xmlns="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xmlns="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220386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conclusion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xmlns="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6" name="Group 95">
            <a:extLst>
              <a:ext uri="{FF2B5EF4-FFF2-40B4-BE49-F238E27FC236}">
                <a16:creationId xmlns:a16="http://schemas.microsoft.com/office/drawing/2014/main" xmlns="" id="{183EA2CA-A17F-4A6A-AC3E-6F8757F77880}"/>
              </a:ext>
            </a:extLst>
          </p:cNvPr>
          <p:cNvGrpSpPr/>
          <p:nvPr/>
        </p:nvGrpSpPr>
        <p:grpSpPr>
          <a:xfrm>
            <a:off x="8083100" y="1518554"/>
            <a:ext cx="1591582" cy="1866900"/>
            <a:chOff x="6488272" y="2209800"/>
            <a:chExt cx="1591582" cy="1866900"/>
          </a:xfrm>
          <a:solidFill>
            <a:schemeClr val="tx1"/>
          </a:solidFill>
        </p:grpSpPr>
        <p:sp>
          <p:nvSpPr>
            <p:cNvPr id="97" name="Rectangle: Top Corners Rounded 96">
              <a:extLst>
                <a:ext uri="{FF2B5EF4-FFF2-40B4-BE49-F238E27FC236}">
                  <a16:creationId xmlns:a16="http://schemas.microsoft.com/office/drawing/2014/main" xmlns="" id="{225A95EB-3596-4C52-91EE-39023E85BE2D}"/>
                </a:ext>
              </a:extLst>
            </p:cNvPr>
            <p:cNvSpPr/>
            <p:nvPr/>
          </p:nvSpPr>
          <p:spPr>
            <a:xfrm>
              <a:off x="6488272" y="2209800"/>
              <a:ext cx="1591582" cy="1866900"/>
            </a:xfrm>
            <a:prstGeom prst="round2SameRect">
              <a:avLst>
                <a:gd name="adj1" fmla="val 12063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xmlns="" id="{D9A6427C-7201-480C-B8BA-C01C9BCA7B52}"/>
                </a:ext>
              </a:extLst>
            </p:cNvPr>
            <p:cNvSpPr txBox="1"/>
            <p:nvPr/>
          </p:nvSpPr>
          <p:spPr>
            <a:xfrm>
              <a:off x="6505084" y="2345462"/>
              <a:ext cx="1548489" cy="52322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>
                  <a:solidFill>
                    <a:srgbClr val="E6E7E9"/>
                  </a:solidFill>
                  <a:latin typeface="Tw Cen MT" panose="020B0602020104020603" pitchFamily="34" charset="0"/>
                </a:rPr>
                <a:t>Fatique</a:t>
              </a:r>
              <a:endParaRPr lang="en-US" sz="2800" b="1" dirty="0">
                <a:solidFill>
                  <a:srgbClr val="E6E7E9"/>
                </a:solidFill>
                <a:latin typeface="Tw Cen MT" panose="020B0602020104020603" pitchFamily="34" charset="0"/>
              </a:endParaRPr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xmlns="" id="{12310FCA-56F2-4778-94B7-C1B5FD53AE20}"/>
              </a:ext>
            </a:extLst>
          </p:cNvPr>
          <p:cNvGrpSpPr/>
          <p:nvPr/>
        </p:nvGrpSpPr>
        <p:grpSpPr>
          <a:xfrm>
            <a:off x="4138850" y="1485945"/>
            <a:ext cx="1805441" cy="1894017"/>
            <a:chOff x="3884465" y="2182683"/>
            <a:chExt cx="1805441" cy="1894017"/>
          </a:xfrm>
        </p:grpSpPr>
        <p:sp>
          <p:nvSpPr>
            <p:cNvPr id="101" name="Rectangle: Top Corners Rounded 100">
              <a:extLst>
                <a:ext uri="{FF2B5EF4-FFF2-40B4-BE49-F238E27FC236}">
                  <a16:creationId xmlns:a16="http://schemas.microsoft.com/office/drawing/2014/main" xmlns="" id="{E792FABC-AA8F-4748-B8FA-DBB9112863AC}"/>
                </a:ext>
              </a:extLst>
            </p:cNvPr>
            <p:cNvSpPr/>
            <p:nvPr/>
          </p:nvSpPr>
          <p:spPr>
            <a:xfrm>
              <a:off x="3991395" y="2209800"/>
              <a:ext cx="1591582" cy="1866900"/>
            </a:xfrm>
            <a:prstGeom prst="round2SameRect">
              <a:avLst>
                <a:gd name="adj1" fmla="val 12063"/>
                <a:gd name="adj2" fmla="val 0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xmlns="" id="{83919267-9DA5-4811-B4F4-94D72398E7FD}"/>
                </a:ext>
              </a:extLst>
            </p:cNvPr>
            <p:cNvSpPr txBox="1"/>
            <p:nvPr/>
          </p:nvSpPr>
          <p:spPr>
            <a:xfrm>
              <a:off x="3884465" y="2182683"/>
              <a:ext cx="180544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E6E7E9"/>
                  </a:solidFill>
                  <a:latin typeface="Tw Cen MT" panose="020B0602020104020603" pitchFamily="34" charset="0"/>
                </a:rPr>
                <a:t>Strain</a:t>
              </a:r>
              <a:endParaRPr lang="en-US" sz="3600" b="1" dirty="0">
                <a:solidFill>
                  <a:srgbClr val="E6E7E9"/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xmlns="" id="{FECB41C1-3E79-45AA-B100-38C9E092C776}"/>
                </a:ext>
              </a:extLst>
            </p:cNvPr>
            <p:cNvSpPr txBox="1"/>
            <p:nvPr/>
          </p:nvSpPr>
          <p:spPr>
            <a:xfrm>
              <a:off x="4328680" y="2664661"/>
              <a:ext cx="89443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b="1" dirty="0">
                  <a:solidFill>
                    <a:srgbClr val="E6E7E9"/>
                  </a:solidFill>
                  <a:latin typeface="Tw Cen MT" panose="020B0602020104020603" pitchFamily="34" charset="0"/>
                </a:rPr>
                <a:t>2</a:t>
              </a:r>
            </a:p>
          </p:txBody>
        </p:sp>
      </p:grpSp>
      <p:grpSp>
        <p:nvGrpSpPr>
          <p:cNvPr id="104" name="Group 103">
            <a:extLst>
              <a:ext uri="{FF2B5EF4-FFF2-40B4-BE49-F238E27FC236}">
                <a16:creationId xmlns:a16="http://schemas.microsoft.com/office/drawing/2014/main" xmlns="" id="{A87830BE-EEF7-4034-8ABE-3212DB467DB4}"/>
              </a:ext>
            </a:extLst>
          </p:cNvPr>
          <p:cNvGrpSpPr/>
          <p:nvPr/>
        </p:nvGrpSpPr>
        <p:grpSpPr>
          <a:xfrm>
            <a:off x="2280324" y="1491437"/>
            <a:ext cx="1805441" cy="1894017"/>
            <a:chOff x="1387588" y="2182683"/>
            <a:chExt cx="1805441" cy="1894017"/>
          </a:xfrm>
        </p:grpSpPr>
        <p:sp>
          <p:nvSpPr>
            <p:cNvPr id="105" name="Rectangle: Top Corners Rounded 104">
              <a:extLst>
                <a:ext uri="{FF2B5EF4-FFF2-40B4-BE49-F238E27FC236}">
                  <a16:creationId xmlns:a16="http://schemas.microsoft.com/office/drawing/2014/main" xmlns="" id="{F1B87F23-BD02-4DB3-947D-2F61C5B87FEF}"/>
                </a:ext>
              </a:extLst>
            </p:cNvPr>
            <p:cNvSpPr/>
            <p:nvPr/>
          </p:nvSpPr>
          <p:spPr>
            <a:xfrm>
              <a:off x="1494518" y="2209800"/>
              <a:ext cx="1591582" cy="1866900"/>
            </a:xfrm>
            <a:prstGeom prst="round2SameRect">
              <a:avLst>
                <a:gd name="adj1" fmla="val 12063"/>
                <a:gd name="adj2" fmla="val 0"/>
              </a:avLst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xmlns="" id="{5D8301A0-49D9-41A5-A227-2E35458E6401}"/>
                </a:ext>
              </a:extLst>
            </p:cNvPr>
            <p:cNvSpPr txBox="1"/>
            <p:nvPr/>
          </p:nvSpPr>
          <p:spPr>
            <a:xfrm>
              <a:off x="1387588" y="2182683"/>
              <a:ext cx="180544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E6E7E9"/>
                  </a:solidFill>
                  <a:latin typeface="Tw Cen MT" panose="020B0602020104020603" pitchFamily="34" charset="0"/>
                </a:rPr>
                <a:t>Stress</a:t>
              </a:r>
              <a:endParaRPr lang="en-US" sz="3600" b="1" dirty="0">
                <a:solidFill>
                  <a:srgbClr val="E6E7E9"/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xmlns="" id="{236675CF-5B12-4D6B-8C03-F29656450255}"/>
                </a:ext>
              </a:extLst>
            </p:cNvPr>
            <p:cNvSpPr txBox="1"/>
            <p:nvPr/>
          </p:nvSpPr>
          <p:spPr>
            <a:xfrm>
              <a:off x="1851382" y="2635418"/>
              <a:ext cx="89443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b="1" dirty="0">
                  <a:solidFill>
                    <a:srgbClr val="E6E7E9"/>
                  </a:solidFill>
                  <a:latin typeface="Tw Cen MT" panose="020B0602020104020603" pitchFamily="34" charset="0"/>
                </a:rPr>
                <a:t>1</a:t>
              </a:r>
            </a:p>
          </p:txBody>
        </p:sp>
      </p:grpSp>
      <p:sp>
        <p:nvSpPr>
          <p:cNvPr id="108" name="Freeform: Shape 107">
            <a:extLst>
              <a:ext uri="{FF2B5EF4-FFF2-40B4-BE49-F238E27FC236}">
                <a16:creationId xmlns:a16="http://schemas.microsoft.com/office/drawing/2014/main" xmlns="" id="{48958204-CE05-4E79-AC55-C76FBB79E37F}"/>
              </a:ext>
            </a:extLst>
          </p:cNvPr>
          <p:cNvSpPr/>
          <p:nvPr/>
        </p:nvSpPr>
        <p:spPr>
          <a:xfrm flipV="1">
            <a:off x="2387254" y="2452004"/>
            <a:ext cx="1591582" cy="3096712"/>
          </a:xfrm>
          <a:custGeom>
            <a:avLst/>
            <a:gdLst>
              <a:gd name="connsiteX0" fmla="*/ 0 w 1591582"/>
              <a:gd name="connsiteY0" fmla="*/ 3031986 h 3031986"/>
              <a:gd name="connsiteX1" fmla="*/ 357641 w 1591582"/>
              <a:gd name="connsiteY1" fmla="*/ 3031986 h 3031986"/>
              <a:gd name="connsiteX2" fmla="*/ 795791 w 1591582"/>
              <a:gd name="connsiteY2" fmla="*/ 2593836 h 3031986"/>
              <a:gd name="connsiteX3" fmla="*/ 1233941 w 1591582"/>
              <a:gd name="connsiteY3" fmla="*/ 3031986 h 3031986"/>
              <a:gd name="connsiteX4" fmla="*/ 1591582 w 1591582"/>
              <a:gd name="connsiteY4" fmla="*/ 3031986 h 3031986"/>
              <a:gd name="connsiteX5" fmla="*/ 1591582 w 1591582"/>
              <a:gd name="connsiteY5" fmla="*/ 314242 h 3031986"/>
              <a:gd name="connsiteX6" fmla="*/ 1277340 w 1591582"/>
              <a:gd name="connsiteY6" fmla="*/ 0 h 3031986"/>
              <a:gd name="connsiteX7" fmla="*/ 314242 w 1591582"/>
              <a:gd name="connsiteY7" fmla="*/ 0 h 3031986"/>
              <a:gd name="connsiteX8" fmla="*/ 0 w 1591582"/>
              <a:gd name="connsiteY8" fmla="*/ 314242 h 3031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91582" h="3031986">
                <a:moveTo>
                  <a:pt x="0" y="3031986"/>
                </a:moveTo>
                <a:lnTo>
                  <a:pt x="357641" y="3031986"/>
                </a:lnTo>
                <a:cubicBezTo>
                  <a:pt x="357641" y="2790002"/>
                  <a:pt x="553807" y="2593836"/>
                  <a:pt x="795791" y="2593836"/>
                </a:cubicBezTo>
                <a:cubicBezTo>
                  <a:pt x="1037775" y="2593836"/>
                  <a:pt x="1233941" y="2790002"/>
                  <a:pt x="1233941" y="3031986"/>
                </a:cubicBezTo>
                <a:lnTo>
                  <a:pt x="1591582" y="3031986"/>
                </a:lnTo>
                <a:lnTo>
                  <a:pt x="1591582" y="314242"/>
                </a:lnTo>
                <a:cubicBezTo>
                  <a:pt x="1591582" y="140691"/>
                  <a:pt x="1450891" y="0"/>
                  <a:pt x="1277340" y="0"/>
                </a:cubicBezTo>
                <a:lnTo>
                  <a:pt x="314242" y="0"/>
                </a:lnTo>
                <a:cubicBezTo>
                  <a:pt x="140691" y="0"/>
                  <a:pt x="0" y="140691"/>
                  <a:pt x="0" y="31424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>
            <a:outerShdw blurRad="127000" sx="107000" sy="107000" algn="ctr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Freeform: Shape 108">
            <a:extLst>
              <a:ext uri="{FF2B5EF4-FFF2-40B4-BE49-F238E27FC236}">
                <a16:creationId xmlns:a16="http://schemas.microsoft.com/office/drawing/2014/main" xmlns="" id="{406A5A75-24F0-496A-82D6-E2B37B100BBD}"/>
              </a:ext>
            </a:extLst>
          </p:cNvPr>
          <p:cNvSpPr/>
          <p:nvPr/>
        </p:nvSpPr>
        <p:spPr>
          <a:xfrm flipV="1">
            <a:off x="4245780" y="2516730"/>
            <a:ext cx="1591582" cy="3031986"/>
          </a:xfrm>
          <a:custGeom>
            <a:avLst/>
            <a:gdLst>
              <a:gd name="connsiteX0" fmla="*/ 0 w 1591582"/>
              <a:gd name="connsiteY0" fmla="*/ 3031986 h 3031986"/>
              <a:gd name="connsiteX1" fmla="*/ 357641 w 1591582"/>
              <a:gd name="connsiteY1" fmla="*/ 3031986 h 3031986"/>
              <a:gd name="connsiteX2" fmla="*/ 795791 w 1591582"/>
              <a:gd name="connsiteY2" fmla="*/ 2593836 h 3031986"/>
              <a:gd name="connsiteX3" fmla="*/ 1233941 w 1591582"/>
              <a:gd name="connsiteY3" fmla="*/ 3031986 h 3031986"/>
              <a:gd name="connsiteX4" fmla="*/ 1591582 w 1591582"/>
              <a:gd name="connsiteY4" fmla="*/ 3031986 h 3031986"/>
              <a:gd name="connsiteX5" fmla="*/ 1591582 w 1591582"/>
              <a:gd name="connsiteY5" fmla="*/ 314242 h 3031986"/>
              <a:gd name="connsiteX6" fmla="*/ 1277340 w 1591582"/>
              <a:gd name="connsiteY6" fmla="*/ 0 h 3031986"/>
              <a:gd name="connsiteX7" fmla="*/ 314242 w 1591582"/>
              <a:gd name="connsiteY7" fmla="*/ 0 h 3031986"/>
              <a:gd name="connsiteX8" fmla="*/ 0 w 1591582"/>
              <a:gd name="connsiteY8" fmla="*/ 314242 h 3031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91582" h="3031986">
                <a:moveTo>
                  <a:pt x="0" y="3031986"/>
                </a:moveTo>
                <a:lnTo>
                  <a:pt x="357641" y="3031986"/>
                </a:lnTo>
                <a:cubicBezTo>
                  <a:pt x="357641" y="2790002"/>
                  <a:pt x="553807" y="2593836"/>
                  <a:pt x="795791" y="2593836"/>
                </a:cubicBezTo>
                <a:cubicBezTo>
                  <a:pt x="1037775" y="2593836"/>
                  <a:pt x="1233941" y="2790002"/>
                  <a:pt x="1233941" y="3031986"/>
                </a:cubicBezTo>
                <a:lnTo>
                  <a:pt x="1591582" y="3031986"/>
                </a:lnTo>
                <a:lnTo>
                  <a:pt x="1591582" y="314242"/>
                </a:lnTo>
                <a:cubicBezTo>
                  <a:pt x="1591582" y="140691"/>
                  <a:pt x="1450891" y="0"/>
                  <a:pt x="1277340" y="0"/>
                </a:cubicBezTo>
                <a:lnTo>
                  <a:pt x="314242" y="0"/>
                </a:lnTo>
                <a:cubicBezTo>
                  <a:pt x="140691" y="0"/>
                  <a:pt x="0" y="140691"/>
                  <a:pt x="0" y="31424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>
            <a:outerShdw blurRad="127000" sx="107000" sy="107000" algn="ctr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Freeform: Shape 109">
            <a:extLst>
              <a:ext uri="{FF2B5EF4-FFF2-40B4-BE49-F238E27FC236}">
                <a16:creationId xmlns:a16="http://schemas.microsoft.com/office/drawing/2014/main" xmlns="" id="{B8C3E14B-EBB2-49A7-9A4E-9C6AFAF9A364}"/>
              </a:ext>
            </a:extLst>
          </p:cNvPr>
          <p:cNvSpPr/>
          <p:nvPr/>
        </p:nvSpPr>
        <p:spPr>
          <a:xfrm flipV="1">
            <a:off x="8083100" y="2452004"/>
            <a:ext cx="1591582" cy="3031986"/>
          </a:xfrm>
          <a:custGeom>
            <a:avLst/>
            <a:gdLst>
              <a:gd name="connsiteX0" fmla="*/ 0 w 1591582"/>
              <a:gd name="connsiteY0" fmla="*/ 3031986 h 3031986"/>
              <a:gd name="connsiteX1" fmla="*/ 357641 w 1591582"/>
              <a:gd name="connsiteY1" fmla="*/ 3031986 h 3031986"/>
              <a:gd name="connsiteX2" fmla="*/ 795791 w 1591582"/>
              <a:gd name="connsiteY2" fmla="*/ 2593836 h 3031986"/>
              <a:gd name="connsiteX3" fmla="*/ 1233941 w 1591582"/>
              <a:gd name="connsiteY3" fmla="*/ 3031986 h 3031986"/>
              <a:gd name="connsiteX4" fmla="*/ 1591582 w 1591582"/>
              <a:gd name="connsiteY4" fmla="*/ 3031986 h 3031986"/>
              <a:gd name="connsiteX5" fmla="*/ 1591582 w 1591582"/>
              <a:gd name="connsiteY5" fmla="*/ 314242 h 3031986"/>
              <a:gd name="connsiteX6" fmla="*/ 1277340 w 1591582"/>
              <a:gd name="connsiteY6" fmla="*/ 0 h 3031986"/>
              <a:gd name="connsiteX7" fmla="*/ 314242 w 1591582"/>
              <a:gd name="connsiteY7" fmla="*/ 0 h 3031986"/>
              <a:gd name="connsiteX8" fmla="*/ 0 w 1591582"/>
              <a:gd name="connsiteY8" fmla="*/ 314242 h 3031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91582" h="3031986">
                <a:moveTo>
                  <a:pt x="0" y="3031986"/>
                </a:moveTo>
                <a:lnTo>
                  <a:pt x="357641" y="3031986"/>
                </a:lnTo>
                <a:cubicBezTo>
                  <a:pt x="357641" y="2790002"/>
                  <a:pt x="553807" y="2593836"/>
                  <a:pt x="795791" y="2593836"/>
                </a:cubicBezTo>
                <a:cubicBezTo>
                  <a:pt x="1037775" y="2593836"/>
                  <a:pt x="1233941" y="2790002"/>
                  <a:pt x="1233941" y="3031986"/>
                </a:cubicBezTo>
                <a:lnTo>
                  <a:pt x="1591582" y="3031986"/>
                </a:lnTo>
                <a:lnTo>
                  <a:pt x="1591582" y="314242"/>
                </a:lnTo>
                <a:cubicBezTo>
                  <a:pt x="1591582" y="140691"/>
                  <a:pt x="1450891" y="0"/>
                  <a:pt x="1277340" y="0"/>
                </a:cubicBezTo>
                <a:lnTo>
                  <a:pt x="314242" y="0"/>
                </a:lnTo>
                <a:cubicBezTo>
                  <a:pt x="140691" y="0"/>
                  <a:pt x="0" y="140691"/>
                  <a:pt x="0" y="31424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>
            <a:outerShdw blurRad="127000" sx="107000" sy="107000" algn="ctr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D1E1EB09-3B7F-4AD1-85F5-A963B8B7D4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4121" y="4242367"/>
            <a:ext cx="894354" cy="89435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14331A99-A934-4099-9190-67078252B1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0728" y="4243976"/>
            <a:ext cx="897858" cy="89785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F5285DFE-7CB0-4F85-899B-F151E785F8D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1674" y="4229239"/>
            <a:ext cx="907482" cy="907480"/>
          </a:xfrm>
          <a:prstGeom prst="rect">
            <a:avLst/>
          </a:prstGeom>
        </p:spPr>
      </p:pic>
      <p:sp>
        <p:nvSpPr>
          <p:cNvPr id="60" name="TextBox 59">
            <a:extLst>
              <a:ext uri="{FF2B5EF4-FFF2-40B4-BE49-F238E27FC236}">
                <a16:creationId xmlns:a16="http://schemas.microsoft.com/office/drawing/2014/main" xmlns="" id="{74F68486-5533-4B47-B6BA-92533CBB4036}"/>
              </a:ext>
            </a:extLst>
          </p:cNvPr>
          <p:cNvSpPr txBox="1"/>
          <p:nvPr/>
        </p:nvSpPr>
        <p:spPr>
          <a:xfrm>
            <a:off x="8396422" y="1987179"/>
            <a:ext cx="89443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 smtClean="0">
                <a:solidFill>
                  <a:srgbClr val="E6E7E9"/>
                </a:solidFill>
                <a:latin typeface="Tw Cen MT" panose="020B0602020104020603" pitchFamily="34" charset="0"/>
              </a:rPr>
              <a:t>4</a:t>
            </a:r>
            <a:endParaRPr lang="en-US" sz="6000" b="1" dirty="0">
              <a:solidFill>
                <a:srgbClr val="E6E7E9"/>
              </a:solidFill>
              <a:latin typeface="Tw Cen MT" panose="020B0602020104020603" pitchFamily="34" charset="0"/>
            </a:endParaRP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xmlns="" id="{183EA2CA-A17F-4A6A-AC3E-6F8757F77880}"/>
              </a:ext>
            </a:extLst>
          </p:cNvPr>
          <p:cNvGrpSpPr/>
          <p:nvPr/>
        </p:nvGrpSpPr>
        <p:grpSpPr>
          <a:xfrm>
            <a:off x="6038408" y="1540179"/>
            <a:ext cx="1824712" cy="1866900"/>
            <a:chOff x="6370109" y="2209800"/>
            <a:chExt cx="1824712" cy="1866900"/>
          </a:xfrm>
          <a:solidFill>
            <a:srgbClr val="00B050"/>
          </a:solidFill>
        </p:grpSpPr>
        <p:sp>
          <p:nvSpPr>
            <p:cNvPr id="63" name="Rectangle: Top Corners Rounded 96">
              <a:extLst>
                <a:ext uri="{FF2B5EF4-FFF2-40B4-BE49-F238E27FC236}">
                  <a16:creationId xmlns:a16="http://schemas.microsoft.com/office/drawing/2014/main" xmlns="" id="{225A95EB-3596-4C52-91EE-39023E85BE2D}"/>
                </a:ext>
              </a:extLst>
            </p:cNvPr>
            <p:cNvSpPr/>
            <p:nvPr/>
          </p:nvSpPr>
          <p:spPr>
            <a:xfrm>
              <a:off x="6488272" y="2209800"/>
              <a:ext cx="1591582" cy="1866900"/>
            </a:xfrm>
            <a:prstGeom prst="round2SameRect">
              <a:avLst>
                <a:gd name="adj1" fmla="val 12063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xmlns="" id="{D9A6427C-7201-480C-B8BA-C01C9BCA7B52}"/>
                </a:ext>
              </a:extLst>
            </p:cNvPr>
            <p:cNvSpPr txBox="1"/>
            <p:nvPr/>
          </p:nvSpPr>
          <p:spPr>
            <a:xfrm>
              <a:off x="6370109" y="2390280"/>
              <a:ext cx="18247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smtClean="0">
                  <a:solidFill>
                    <a:srgbClr val="E6E7E9"/>
                  </a:solidFill>
                  <a:latin typeface="Tw Cen MT" panose="020B0602020104020603" pitchFamily="34" charset="0"/>
                </a:rPr>
                <a:t>Deformation</a:t>
              </a:r>
              <a:endParaRPr lang="en-US" sz="2400" b="1" dirty="0">
                <a:solidFill>
                  <a:srgbClr val="E6E7E9"/>
                </a:solidFill>
                <a:latin typeface="Tw Cen MT" panose="020B0602020104020603" pitchFamily="34" charset="0"/>
              </a:endParaRPr>
            </a:p>
          </p:txBody>
        </p:sp>
      </p:grpSp>
      <p:sp>
        <p:nvSpPr>
          <p:cNvPr id="61" name="Freeform: Shape 109">
            <a:extLst>
              <a:ext uri="{FF2B5EF4-FFF2-40B4-BE49-F238E27FC236}">
                <a16:creationId xmlns:a16="http://schemas.microsoft.com/office/drawing/2014/main" xmlns="" id="{B8C3E14B-EBB2-49A7-9A4E-9C6AFAF9A364}"/>
              </a:ext>
            </a:extLst>
          </p:cNvPr>
          <p:cNvSpPr/>
          <p:nvPr/>
        </p:nvSpPr>
        <p:spPr>
          <a:xfrm flipV="1">
            <a:off x="6154973" y="2503464"/>
            <a:ext cx="1591582" cy="3031986"/>
          </a:xfrm>
          <a:custGeom>
            <a:avLst/>
            <a:gdLst>
              <a:gd name="connsiteX0" fmla="*/ 0 w 1591582"/>
              <a:gd name="connsiteY0" fmla="*/ 3031986 h 3031986"/>
              <a:gd name="connsiteX1" fmla="*/ 357641 w 1591582"/>
              <a:gd name="connsiteY1" fmla="*/ 3031986 h 3031986"/>
              <a:gd name="connsiteX2" fmla="*/ 795791 w 1591582"/>
              <a:gd name="connsiteY2" fmla="*/ 2593836 h 3031986"/>
              <a:gd name="connsiteX3" fmla="*/ 1233941 w 1591582"/>
              <a:gd name="connsiteY3" fmla="*/ 3031986 h 3031986"/>
              <a:gd name="connsiteX4" fmla="*/ 1591582 w 1591582"/>
              <a:gd name="connsiteY4" fmla="*/ 3031986 h 3031986"/>
              <a:gd name="connsiteX5" fmla="*/ 1591582 w 1591582"/>
              <a:gd name="connsiteY5" fmla="*/ 314242 h 3031986"/>
              <a:gd name="connsiteX6" fmla="*/ 1277340 w 1591582"/>
              <a:gd name="connsiteY6" fmla="*/ 0 h 3031986"/>
              <a:gd name="connsiteX7" fmla="*/ 314242 w 1591582"/>
              <a:gd name="connsiteY7" fmla="*/ 0 h 3031986"/>
              <a:gd name="connsiteX8" fmla="*/ 0 w 1591582"/>
              <a:gd name="connsiteY8" fmla="*/ 314242 h 3031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91582" h="3031986">
                <a:moveTo>
                  <a:pt x="0" y="3031986"/>
                </a:moveTo>
                <a:lnTo>
                  <a:pt x="357641" y="3031986"/>
                </a:lnTo>
                <a:cubicBezTo>
                  <a:pt x="357641" y="2790002"/>
                  <a:pt x="553807" y="2593836"/>
                  <a:pt x="795791" y="2593836"/>
                </a:cubicBezTo>
                <a:cubicBezTo>
                  <a:pt x="1037775" y="2593836"/>
                  <a:pt x="1233941" y="2790002"/>
                  <a:pt x="1233941" y="3031986"/>
                </a:cubicBezTo>
                <a:lnTo>
                  <a:pt x="1591582" y="3031986"/>
                </a:lnTo>
                <a:lnTo>
                  <a:pt x="1591582" y="314242"/>
                </a:lnTo>
                <a:cubicBezTo>
                  <a:pt x="1591582" y="140691"/>
                  <a:pt x="1450891" y="0"/>
                  <a:pt x="1277340" y="0"/>
                </a:cubicBezTo>
                <a:lnTo>
                  <a:pt x="314242" y="0"/>
                </a:lnTo>
                <a:cubicBezTo>
                  <a:pt x="140691" y="0"/>
                  <a:pt x="0" y="140691"/>
                  <a:pt x="0" y="31424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>
            <a:outerShdw blurRad="127000" sx="107000" sy="107000" algn="ctr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xmlns="" id="{74F68486-5533-4B47-B6BA-92533CBB4036}"/>
              </a:ext>
            </a:extLst>
          </p:cNvPr>
          <p:cNvSpPr txBox="1"/>
          <p:nvPr/>
        </p:nvSpPr>
        <p:spPr>
          <a:xfrm>
            <a:off x="6480418" y="1971579"/>
            <a:ext cx="89443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rgbClr val="E6E7E9"/>
                </a:solidFill>
                <a:latin typeface="Tw Cen MT" panose="020B0602020104020603" pitchFamily="34" charset="0"/>
              </a:rPr>
              <a:t>3</a:t>
            </a:r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xmlns="" id="{F5285DFE-7CB0-4F85-899B-F151E785F8D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0392" y="4244616"/>
            <a:ext cx="907482" cy="907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948566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25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42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750"/>
                            </p:stCondLst>
                            <p:childTnLst>
                              <p:par>
                                <p:cTn id="39" presetID="42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500"/>
                            </p:stCondLst>
                            <p:childTnLst>
                              <p:par>
                                <p:cTn id="45" presetID="42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250"/>
                            </p:stCondLst>
                            <p:childTnLst>
                              <p:par>
                                <p:cTn id="56" presetID="42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000"/>
                            </p:stCondLst>
                            <p:childTnLst>
                              <p:par>
                                <p:cTn id="62" presetID="42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8" grpId="0" animBg="1"/>
      <p:bldP spid="109" grpId="0" animBg="1"/>
      <p:bldP spid="110" grpId="0" animBg="1"/>
      <p:bldP spid="6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"/>
          <p:cNvSpPr/>
          <p:nvPr/>
        </p:nvSpPr>
        <p:spPr>
          <a:xfrm>
            <a:off x="44649" y="1003415"/>
            <a:ext cx="12192000" cy="278296"/>
          </a:xfrm>
          <a:prstGeom prst="rect">
            <a:avLst/>
          </a:prstGeom>
          <a:gradFill>
            <a:gsLst>
              <a:gs pos="0">
                <a:srgbClr val="7F7F7F"/>
              </a:gs>
              <a:gs pos="34000">
                <a:srgbClr val="F2F2F2"/>
              </a:gs>
              <a:gs pos="67000">
                <a:srgbClr val="F2F2F2"/>
              </a:gs>
              <a:gs pos="100000">
                <a:srgbClr val="7F7F7F"/>
              </a:gs>
            </a:gsLst>
            <a:lin ang="16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55" name="Google Shape;255;p3"/>
          <p:cNvGrpSpPr/>
          <p:nvPr/>
        </p:nvGrpSpPr>
        <p:grpSpPr>
          <a:xfrm>
            <a:off x="491131" y="700296"/>
            <a:ext cx="2137817" cy="5950448"/>
            <a:chOff x="446482" y="465507"/>
            <a:chExt cx="2137817" cy="5950448"/>
          </a:xfrm>
        </p:grpSpPr>
        <p:grpSp>
          <p:nvGrpSpPr>
            <p:cNvPr id="256" name="Google Shape;256;p3"/>
            <p:cNvGrpSpPr/>
            <p:nvPr/>
          </p:nvGrpSpPr>
          <p:grpSpPr>
            <a:xfrm>
              <a:off x="1363125" y="1670536"/>
              <a:ext cx="137160" cy="2045677"/>
              <a:chOff x="1363125" y="1769012"/>
              <a:chExt cx="137160" cy="2045677"/>
            </a:xfrm>
          </p:grpSpPr>
          <p:sp>
            <p:nvSpPr>
              <p:cNvPr id="257" name="Google Shape;257;p3"/>
              <p:cNvSpPr/>
              <p:nvPr/>
            </p:nvSpPr>
            <p:spPr>
              <a:xfrm>
                <a:off x="1363125" y="1769012"/>
                <a:ext cx="137160" cy="13716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8" name="Google Shape;258;p3"/>
              <p:cNvSpPr/>
              <p:nvPr/>
            </p:nvSpPr>
            <p:spPr>
              <a:xfrm>
                <a:off x="1363125" y="2007577"/>
                <a:ext cx="137160" cy="13716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9" name="Google Shape;259;p3"/>
              <p:cNvSpPr/>
              <p:nvPr/>
            </p:nvSpPr>
            <p:spPr>
              <a:xfrm>
                <a:off x="1363125" y="2246142"/>
                <a:ext cx="137160" cy="13716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0" name="Google Shape;260;p3"/>
              <p:cNvSpPr/>
              <p:nvPr/>
            </p:nvSpPr>
            <p:spPr>
              <a:xfrm>
                <a:off x="1363125" y="2484707"/>
                <a:ext cx="137160" cy="13716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1" name="Google Shape;261;p3"/>
              <p:cNvSpPr/>
              <p:nvPr/>
            </p:nvSpPr>
            <p:spPr>
              <a:xfrm>
                <a:off x="1363125" y="2723272"/>
                <a:ext cx="137160" cy="13716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2" name="Google Shape;262;p3"/>
              <p:cNvSpPr/>
              <p:nvPr/>
            </p:nvSpPr>
            <p:spPr>
              <a:xfrm>
                <a:off x="1363125" y="2961837"/>
                <a:ext cx="137160" cy="13716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3" name="Google Shape;263;p3"/>
              <p:cNvSpPr/>
              <p:nvPr/>
            </p:nvSpPr>
            <p:spPr>
              <a:xfrm>
                <a:off x="1363125" y="3200402"/>
                <a:ext cx="137160" cy="13716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4" name="Google Shape;264;p3"/>
              <p:cNvSpPr/>
              <p:nvPr/>
            </p:nvSpPr>
            <p:spPr>
              <a:xfrm>
                <a:off x="1363125" y="3438967"/>
                <a:ext cx="137160" cy="13716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5" name="Google Shape;265;p3"/>
              <p:cNvSpPr/>
              <p:nvPr/>
            </p:nvSpPr>
            <p:spPr>
              <a:xfrm>
                <a:off x="1363125" y="3677529"/>
                <a:ext cx="137160" cy="13716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66" name="Google Shape;266;p3"/>
            <p:cNvGrpSpPr/>
            <p:nvPr/>
          </p:nvGrpSpPr>
          <p:grpSpPr>
            <a:xfrm>
              <a:off x="446482" y="3565682"/>
              <a:ext cx="2137817" cy="2850273"/>
              <a:chOff x="431376" y="3968472"/>
              <a:chExt cx="2137817" cy="2850273"/>
            </a:xfrm>
          </p:grpSpPr>
          <p:sp>
            <p:nvSpPr>
              <p:cNvPr id="267" name="Google Shape;267;p3"/>
              <p:cNvSpPr/>
              <p:nvPr/>
            </p:nvSpPr>
            <p:spPr>
              <a:xfrm rot="7696344">
                <a:off x="336472" y="4209383"/>
                <a:ext cx="2327626" cy="2137817"/>
              </a:xfrm>
              <a:prstGeom prst="roundRect">
                <a:avLst>
                  <a:gd name="adj" fmla="val 18120"/>
                </a:avLst>
              </a:prstGeom>
              <a:solidFill>
                <a:srgbClr val="00B050"/>
              </a:solidFill>
              <a:ln w="57150" cap="flat" cmpd="sng">
                <a:solidFill>
                  <a:schemeClr val="lt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8" name="Google Shape;268;p3"/>
              <p:cNvSpPr/>
              <p:nvPr/>
            </p:nvSpPr>
            <p:spPr>
              <a:xfrm>
                <a:off x="1310903" y="3968472"/>
                <a:ext cx="241603" cy="241603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9" name="Google Shape;269;p3"/>
              <p:cNvSpPr/>
              <p:nvPr/>
            </p:nvSpPr>
            <p:spPr>
              <a:xfrm>
                <a:off x="850425" y="6709579"/>
                <a:ext cx="1404162" cy="109166"/>
              </a:xfrm>
              <a:prstGeom prst="ellipse">
                <a:avLst/>
              </a:prstGeom>
              <a:gradFill>
                <a:gsLst>
                  <a:gs pos="0">
                    <a:srgbClr val="595959">
                      <a:alpha val="75686"/>
                    </a:srgbClr>
                  </a:gs>
                  <a:gs pos="100000">
                    <a:schemeClr val="lt1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1" name="Google Shape;271;p3"/>
              <p:cNvSpPr txBox="1"/>
              <p:nvPr/>
            </p:nvSpPr>
            <p:spPr>
              <a:xfrm>
                <a:off x="743587" y="5421447"/>
                <a:ext cx="1345241" cy="76940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1400"/>
                  <a:buFont typeface="Arial"/>
                  <a:buNone/>
                </a:pPr>
                <a:r>
                  <a:rPr lang="en-US" sz="4400" b="1" dirty="0" smtClean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3ds" panose="02000503020000020004" pitchFamily="2" charset="0"/>
                    <a:cs typeface="Aharoni" panose="02010803020104030203" pitchFamily="2" charset="-79"/>
                    <a:sym typeface="Arial"/>
                  </a:rPr>
                  <a:t>LIFE</a:t>
                </a:r>
                <a:endParaRPr sz="54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3ds" panose="02000503020000020004" pitchFamily="2" charset="0"/>
                  <a:cs typeface="Aharoni" panose="02010803020104030203" pitchFamily="2" charset="-79"/>
                </a:endParaRPr>
              </a:p>
            </p:txBody>
          </p:sp>
        </p:grpSp>
        <p:sp>
          <p:nvSpPr>
            <p:cNvPr id="272" name="Google Shape;272;p3"/>
            <p:cNvSpPr/>
            <p:nvPr/>
          </p:nvSpPr>
          <p:spPr>
            <a:xfrm>
              <a:off x="879762" y="465507"/>
              <a:ext cx="1103886" cy="1106558"/>
            </a:xfrm>
            <a:custGeom>
              <a:avLst/>
              <a:gdLst/>
              <a:ahLst/>
              <a:cxnLst/>
              <a:rect l="l" t="t" r="r" b="b"/>
              <a:pathLst>
                <a:path w="1103886" h="1106558" extrusionOk="0">
                  <a:moveTo>
                    <a:pt x="550607" y="0"/>
                  </a:moveTo>
                  <a:cubicBezTo>
                    <a:pt x="856175" y="0"/>
                    <a:pt x="1103886" y="247711"/>
                    <a:pt x="1103886" y="553279"/>
                  </a:cubicBezTo>
                  <a:cubicBezTo>
                    <a:pt x="1103886" y="858847"/>
                    <a:pt x="856175" y="1106558"/>
                    <a:pt x="550607" y="1106558"/>
                  </a:cubicBezTo>
                  <a:cubicBezTo>
                    <a:pt x="283235" y="1106558"/>
                    <a:pt x="60160" y="916904"/>
                    <a:pt x="8569" y="664784"/>
                  </a:cubicBezTo>
                  <a:lnTo>
                    <a:pt x="0" y="579783"/>
                  </a:lnTo>
                  <a:lnTo>
                    <a:pt x="263008" y="579783"/>
                  </a:lnTo>
                  <a:lnTo>
                    <a:pt x="280678" y="667309"/>
                  </a:lnTo>
                  <a:cubicBezTo>
                    <a:pt x="325151" y="772453"/>
                    <a:pt x="429263" y="846229"/>
                    <a:pt x="550607" y="846229"/>
                  </a:cubicBezTo>
                  <a:cubicBezTo>
                    <a:pt x="712399" y="846229"/>
                    <a:pt x="843557" y="715071"/>
                    <a:pt x="843557" y="553279"/>
                  </a:cubicBezTo>
                  <a:cubicBezTo>
                    <a:pt x="843557" y="391487"/>
                    <a:pt x="712399" y="260329"/>
                    <a:pt x="550607" y="260329"/>
                  </a:cubicBezTo>
                  <a:cubicBezTo>
                    <a:pt x="510159" y="260329"/>
                    <a:pt x="471626" y="268526"/>
                    <a:pt x="436578" y="283351"/>
                  </a:cubicBezTo>
                  <a:lnTo>
                    <a:pt x="403163" y="301487"/>
                  </a:lnTo>
                  <a:lnTo>
                    <a:pt x="60581" y="301487"/>
                  </a:lnTo>
                  <a:lnTo>
                    <a:pt x="91819" y="243935"/>
                  </a:lnTo>
                  <a:cubicBezTo>
                    <a:pt x="191247" y="96762"/>
                    <a:pt x="359627" y="0"/>
                    <a:pt x="550607" y="0"/>
                  </a:cubicBezTo>
                  <a:close/>
                </a:path>
              </a:pathLst>
            </a:custGeom>
            <a:solidFill>
              <a:srgbClr val="00B05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3" name="Google Shape;273;p3"/>
          <p:cNvGrpSpPr/>
          <p:nvPr/>
        </p:nvGrpSpPr>
        <p:grpSpPr>
          <a:xfrm>
            <a:off x="5903301" y="691205"/>
            <a:ext cx="2516895" cy="5686644"/>
            <a:chOff x="5092041" y="465507"/>
            <a:chExt cx="2516895" cy="5686644"/>
          </a:xfrm>
        </p:grpSpPr>
        <p:grpSp>
          <p:nvGrpSpPr>
            <p:cNvPr id="274" name="Google Shape;274;p3"/>
            <p:cNvGrpSpPr/>
            <p:nvPr/>
          </p:nvGrpSpPr>
          <p:grpSpPr>
            <a:xfrm>
              <a:off x="6924122" y="1670536"/>
              <a:ext cx="137160" cy="2045677"/>
              <a:chOff x="1363125" y="1769012"/>
              <a:chExt cx="137160" cy="2045677"/>
            </a:xfrm>
          </p:grpSpPr>
          <p:sp>
            <p:nvSpPr>
              <p:cNvPr id="275" name="Google Shape;275;p3"/>
              <p:cNvSpPr/>
              <p:nvPr/>
            </p:nvSpPr>
            <p:spPr>
              <a:xfrm>
                <a:off x="1363125" y="1769012"/>
                <a:ext cx="137160" cy="137160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6" name="Google Shape;276;p3"/>
              <p:cNvSpPr/>
              <p:nvPr/>
            </p:nvSpPr>
            <p:spPr>
              <a:xfrm>
                <a:off x="1363125" y="2007577"/>
                <a:ext cx="137160" cy="137160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7" name="Google Shape;277;p3"/>
              <p:cNvSpPr/>
              <p:nvPr/>
            </p:nvSpPr>
            <p:spPr>
              <a:xfrm>
                <a:off x="1363125" y="2246142"/>
                <a:ext cx="137160" cy="137160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8" name="Google Shape;278;p3"/>
              <p:cNvSpPr/>
              <p:nvPr/>
            </p:nvSpPr>
            <p:spPr>
              <a:xfrm>
                <a:off x="1363125" y="2484707"/>
                <a:ext cx="137160" cy="137160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9" name="Google Shape;279;p3"/>
              <p:cNvSpPr/>
              <p:nvPr/>
            </p:nvSpPr>
            <p:spPr>
              <a:xfrm>
                <a:off x="1363125" y="2723272"/>
                <a:ext cx="137160" cy="137160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0" name="Google Shape;280;p3"/>
              <p:cNvSpPr/>
              <p:nvPr/>
            </p:nvSpPr>
            <p:spPr>
              <a:xfrm>
                <a:off x="1363125" y="2961837"/>
                <a:ext cx="137160" cy="137160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1" name="Google Shape;281;p3"/>
              <p:cNvSpPr/>
              <p:nvPr/>
            </p:nvSpPr>
            <p:spPr>
              <a:xfrm>
                <a:off x="1363125" y="3200402"/>
                <a:ext cx="137160" cy="137160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" name="Google Shape;282;p3"/>
              <p:cNvSpPr/>
              <p:nvPr/>
            </p:nvSpPr>
            <p:spPr>
              <a:xfrm>
                <a:off x="1363125" y="3438967"/>
                <a:ext cx="137160" cy="137160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" name="Google Shape;283;p3"/>
              <p:cNvSpPr/>
              <p:nvPr/>
            </p:nvSpPr>
            <p:spPr>
              <a:xfrm>
                <a:off x="1363125" y="3677529"/>
                <a:ext cx="137160" cy="137160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84" name="Google Shape;284;p3"/>
            <p:cNvGrpSpPr/>
            <p:nvPr/>
          </p:nvGrpSpPr>
          <p:grpSpPr>
            <a:xfrm>
              <a:off x="5092041" y="3365376"/>
              <a:ext cx="2516895" cy="2786775"/>
              <a:chOff x="5058297" y="3875981"/>
              <a:chExt cx="2516895" cy="2786775"/>
            </a:xfrm>
          </p:grpSpPr>
          <p:sp>
            <p:nvSpPr>
              <p:cNvPr id="285" name="Google Shape;285;p3"/>
              <p:cNvSpPr/>
              <p:nvPr/>
            </p:nvSpPr>
            <p:spPr>
              <a:xfrm rot="9586635">
                <a:off x="5063294" y="4056145"/>
                <a:ext cx="2511898" cy="2044517"/>
              </a:xfrm>
              <a:prstGeom prst="roundRect">
                <a:avLst>
                  <a:gd name="adj" fmla="val 18120"/>
                </a:avLst>
              </a:prstGeom>
              <a:solidFill>
                <a:srgbClr val="002060"/>
              </a:solidFill>
              <a:ln w="57150" cap="flat" cmpd="sng">
                <a:solidFill>
                  <a:schemeClr val="lt1"/>
                </a:solidFill>
                <a:prstDash val="solid"/>
                <a:miter lim="800000"/>
                <a:headEnd type="none" w="sm" len="sm"/>
                <a:tailEnd type="none" w="sm" len="sm"/>
              </a:ln>
              <a:effectLst>
                <a:outerShdw blurRad="50800" dist="38100" dir="10800000" algn="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" name="Google Shape;286;p3"/>
              <p:cNvSpPr/>
              <p:nvPr/>
            </p:nvSpPr>
            <p:spPr>
              <a:xfrm>
                <a:off x="6867172" y="3875981"/>
                <a:ext cx="241603" cy="241603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" name="Google Shape;287;p3"/>
              <p:cNvSpPr/>
              <p:nvPr/>
            </p:nvSpPr>
            <p:spPr>
              <a:xfrm>
                <a:off x="5058297" y="6516488"/>
                <a:ext cx="1809321" cy="146268"/>
              </a:xfrm>
              <a:prstGeom prst="ellipse">
                <a:avLst/>
              </a:prstGeom>
              <a:gradFill>
                <a:gsLst>
                  <a:gs pos="0">
                    <a:srgbClr val="595959">
                      <a:alpha val="75686"/>
                    </a:srgbClr>
                  </a:gs>
                  <a:gs pos="100000">
                    <a:schemeClr val="lt1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9" name="Google Shape;289;p3"/>
              <p:cNvSpPr txBox="1"/>
              <p:nvPr/>
            </p:nvSpPr>
            <p:spPr>
              <a:xfrm>
                <a:off x="5235915" y="4511920"/>
                <a:ext cx="1885601" cy="107717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1400"/>
                  <a:buFont typeface="Arial"/>
                  <a:buNone/>
                </a:pPr>
                <a:r>
                  <a:rPr lang="en-US" sz="3200" b="1" dirty="0" smtClean="0">
                    <a:solidFill>
                      <a:srgbClr val="52CBBE"/>
                    </a:solidFill>
                    <a:latin typeface="3ds" panose="02000503020000020004" pitchFamily="2" charset="0"/>
                  </a:rPr>
                  <a:t>SAFETY FACTOR</a:t>
                </a:r>
                <a:endParaRPr sz="3200" b="1" dirty="0">
                  <a:solidFill>
                    <a:srgbClr val="52CBBE"/>
                  </a:solidFill>
                  <a:latin typeface="3ds" panose="02000503020000020004" pitchFamily="2" charset="0"/>
                </a:endParaRPr>
              </a:p>
            </p:txBody>
          </p:sp>
        </p:grpSp>
        <p:sp>
          <p:nvSpPr>
            <p:cNvPr id="290" name="Google Shape;290;p3"/>
            <p:cNvSpPr/>
            <p:nvPr/>
          </p:nvSpPr>
          <p:spPr>
            <a:xfrm>
              <a:off x="6440759" y="465507"/>
              <a:ext cx="1103886" cy="1106558"/>
            </a:xfrm>
            <a:custGeom>
              <a:avLst/>
              <a:gdLst/>
              <a:ahLst/>
              <a:cxnLst/>
              <a:rect l="l" t="t" r="r" b="b"/>
              <a:pathLst>
                <a:path w="1103886" h="1106558" extrusionOk="0">
                  <a:moveTo>
                    <a:pt x="550607" y="0"/>
                  </a:moveTo>
                  <a:cubicBezTo>
                    <a:pt x="856175" y="0"/>
                    <a:pt x="1103886" y="247711"/>
                    <a:pt x="1103886" y="553279"/>
                  </a:cubicBezTo>
                  <a:cubicBezTo>
                    <a:pt x="1103886" y="858847"/>
                    <a:pt x="856175" y="1106558"/>
                    <a:pt x="550607" y="1106558"/>
                  </a:cubicBezTo>
                  <a:cubicBezTo>
                    <a:pt x="283235" y="1106558"/>
                    <a:pt x="60160" y="916904"/>
                    <a:pt x="8569" y="664784"/>
                  </a:cubicBezTo>
                  <a:lnTo>
                    <a:pt x="0" y="579783"/>
                  </a:lnTo>
                  <a:lnTo>
                    <a:pt x="263008" y="579783"/>
                  </a:lnTo>
                  <a:lnTo>
                    <a:pt x="280678" y="667309"/>
                  </a:lnTo>
                  <a:cubicBezTo>
                    <a:pt x="325151" y="772453"/>
                    <a:pt x="429263" y="846229"/>
                    <a:pt x="550607" y="846229"/>
                  </a:cubicBezTo>
                  <a:cubicBezTo>
                    <a:pt x="712399" y="846229"/>
                    <a:pt x="843557" y="715071"/>
                    <a:pt x="843557" y="553279"/>
                  </a:cubicBezTo>
                  <a:cubicBezTo>
                    <a:pt x="843557" y="391487"/>
                    <a:pt x="712399" y="260329"/>
                    <a:pt x="550607" y="260329"/>
                  </a:cubicBezTo>
                  <a:cubicBezTo>
                    <a:pt x="510159" y="260329"/>
                    <a:pt x="471626" y="268526"/>
                    <a:pt x="436578" y="283351"/>
                  </a:cubicBezTo>
                  <a:lnTo>
                    <a:pt x="403163" y="301487"/>
                  </a:lnTo>
                  <a:lnTo>
                    <a:pt x="60581" y="301487"/>
                  </a:lnTo>
                  <a:lnTo>
                    <a:pt x="91819" y="243935"/>
                  </a:lnTo>
                  <a:cubicBezTo>
                    <a:pt x="191247" y="96762"/>
                    <a:pt x="359627" y="0"/>
                    <a:pt x="550607" y="0"/>
                  </a:cubicBez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1" name="Google Shape;291;p3"/>
          <p:cNvGrpSpPr/>
          <p:nvPr/>
        </p:nvGrpSpPr>
        <p:grpSpPr>
          <a:xfrm>
            <a:off x="3081346" y="695126"/>
            <a:ext cx="2246671" cy="5566050"/>
            <a:chOff x="2424798" y="465507"/>
            <a:chExt cx="2246671" cy="5566050"/>
          </a:xfrm>
          <a:solidFill>
            <a:srgbClr val="7030A0"/>
          </a:solidFill>
        </p:grpSpPr>
        <p:sp>
          <p:nvSpPr>
            <p:cNvPr id="292" name="Google Shape;292;p3"/>
            <p:cNvSpPr/>
            <p:nvPr/>
          </p:nvSpPr>
          <p:spPr>
            <a:xfrm flipH="1">
              <a:off x="2863410" y="465507"/>
              <a:ext cx="1103886" cy="1106558"/>
            </a:xfrm>
            <a:custGeom>
              <a:avLst/>
              <a:gdLst/>
              <a:ahLst/>
              <a:cxnLst/>
              <a:rect l="l" t="t" r="r" b="b"/>
              <a:pathLst>
                <a:path w="1103886" h="1106558" extrusionOk="0">
                  <a:moveTo>
                    <a:pt x="550607" y="0"/>
                  </a:moveTo>
                  <a:cubicBezTo>
                    <a:pt x="856175" y="0"/>
                    <a:pt x="1103886" y="247711"/>
                    <a:pt x="1103886" y="553279"/>
                  </a:cubicBezTo>
                  <a:cubicBezTo>
                    <a:pt x="1103886" y="858847"/>
                    <a:pt x="856175" y="1106558"/>
                    <a:pt x="550607" y="1106558"/>
                  </a:cubicBezTo>
                  <a:cubicBezTo>
                    <a:pt x="283235" y="1106558"/>
                    <a:pt x="60160" y="916904"/>
                    <a:pt x="8569" y="664784"/>
                  </a:cubicBezTo>
                  <a:lnTo>
                    <a:pt x="0" y="579783"/>
                  </a:lnTo>
                  <a:lnTo>
                    <a:pt x="263008" y="579783"/>
                  </a:lnTo>
                  <a:lnTo>
                    <a:pt x="280678" y="667309"/>
                  </a:lnTo>
                  <a:cubicBezTo>
                    <a:pt x="325151" y="772453"/>
                    <a:pt x="429263" y="846229"/>
                    <a:pt x="550607" y="846229"/>
                  </a:cubicBezTo>
                  <a:cubicBezTo>
                    <a:pt x="712399" y="846229"/>
                    <a:pt x="843557" y="715071"/>
                    <a:pt x="843557" y="553279"/>
                  </a:cubicBezTo>
                  <a:cubicBezTo>
                    <a:pt x="843557" y="391487"/>
                    <a:pt x="712399" y="260329"/>
                    <a:pt x="550607" y="260329"/>
                  </a:cubicBezTo>
                  <a:cubicBezTo>
                    <a:pt x="510159" y="260329"/>
                    <a:pt x="471626" y="268526"/>
                    <a:pt x="436578" y="283351"/>
                  </a:cubicBezTo>
                  <a:lnTo>
                    <a:pt x="403163" y="301487"/>
                  </a:lnTo>
                  <a:lnTo>
                    <a:pt x="60581" y="301487"/>
                  </a:lnTo>
                  <a:lnTo>
                    <a:pt x="91819" y="243935"/>
                  </a:lnTo>
                  <a:cubicBezTo>
                    <a:pt x="191247" y="96762"/>
                    <a:pt x="359627" y="0"/>
                    <a:pt x="55060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93" name="Google Shape;293;p3"/>
            <p:cNvGrpSpPr/>
            <p:nvPr/>
          </p:nvGrpSpPr>
          <p:grpSpPr>
            <a:xfrm>
              <a:off x="3346773" y="1670536"/>
              <a:ext cx="137160" cy="2045677"/>
              <a:chOff x="1363125" y="1769012"/>
              <a:chExt cx="137160" cy="2045677"/>
            </a:xfrm>
            <a:grpFill/>
          </p:grpSpPr>
          <p:sp>
            <p:nvSpPr>
              <p:cNvPr id="294" name="Google Shape;294;p3"/>
              <p:cNvSpPr/>
              <p:nvPr/>
            </p:nvSpPr>
            <p:spPr>
              <a:xfrm>
                <a:off x="1363125" y="1769012"/>
                <a:ext cx="137160" cy="13716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5" name="Google Shape;295;p3"/>
              <p:cNvSpPr/>
              <p:nvPr/>
            </p:nvSpPr>
            <p:spPr>
              <a:xfrm>
                <a:off x="1363125" y="2007577"/>
                <a:ext cx="137160" cy="13716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6" name="Google Shape;296;p3"/>
              <p:cNvSpPr/>
              <p:nvPr/>
            </p:nvSpPr>
            <p:spPr>
              <a:xfrm>
                <a:off x="1363125" y="2246142"/>
                <a:ext cx="137160" cy="13716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7" name="Google Shape;297;p3"/>
              <p:cNvSpPr/>
              <p:nvPr/>
            </p:nvSpPr>
            <p:spPr>
              <a:xfrm>
                <a:off x="1363125" y="2484707"/>
                <a:ext cx="137160" cy="13716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8" name="Google Shape;298;p3"/>
              <p:cNvSpPr/>
              <p:nvPr/>
            </p:nvSpPr>
            <p:spPr>
              <a:xfrm>
                <a:off x="1363125" y="2723272"/>
                <a:ext cx="137160" cy="13716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9" name="Google Shape;299;p3"/>
              <p:cNvSpPr/>
              <p:nvPr/>
            </p:nvSpPr>
            <p:spPr>
              <a:xfrm>
                <a:off x="1363125" y="2961837"/>
                <a:ext cx="137160" cy="13716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0" name="Google Shape;300;p3"/>
              <p:cNvSpPr/>
              <p:nvPr/>
            </p:nvSpPr>
            <p:spPr>
              <a:xfrm>
                <a:off x="1363125" y="3200402"/>
                <a:ext cx="137160" cy="13716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1" name="Google Shape;301;p3"/>
              <p:cNvSpPr/>
              <p:nvPr/>
            </p:nvSpPr>
            <p:spPr>
              <a:xfrm>
                <a:off x="1363125" y="3438967"/>
                <a:ext cx="137160" cy="13716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2" name="Google Shape;302;p3"/>
              <p:cNvSpPr/>
              <p:nvPr/>
            </p:nvSpPr>
            <p:spPr>
              <a:xfrm>
                <a:off x="1363125" y="3677529"/>
                <a:ext cx="137160" cy="13716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03" name="Google Shape;303;p3"/>
            <p:cNvGrpSpPr/>
            <p:nvPr/>
          </p:nvGrpSpPr>
          <p:grpSpPr>
            <a:xfrm>
              <a:off x="2424798" y="3088241"/>
              <a:ext cx="2246671" cy="2943316"/>
              <a:chOff x="2489710" y="3868618"/>
              <a:chExt cx="2246671" cy="2943316"/>
            </a:xfrm>
            <a:grpFill/>
          </p:grpSpPr>
          <p:sp>
            <p:nvSpPr>
              <p:cNvPr id="304" name="Google Shape;304;p3"/>
              <p:cNvSpPr/>
              <p:nvPr/>
            </p:nvSpPr>
            <p:spPr>
              <a:xfrm rot="7413674">
                <a:off x="2509437" y="4126398"/>
                <a:ext cx="2331758" cy="2122131"/>
              </a:xfrm>
              <a:prstGeom prst="roundRect">
                <a:avLst>
                  <a:gd name="adj" fmla="val 18120"/>
                </a:avLst>
              </a:prstGeom>
              <a:grpFill/>
              <a:ln w="57150" cap="flat" cmpd="sng">
                <a:solidFill>
                  <a:schemeClr val="lt1"/>
                </a:solidFill>
                <a:prstDash val="solid"/>
                <a:miter lim="800000"/>
                <a:headEnd type="none" w="sm" len="sm"/>
                <a:tailEnd type="none" w="sm" len="sm"/>
              </a:ln>
              <a:effectLst>
                <a:outerShdw blurRad="101600" dist="38100" dir="10800000" algn="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5" name="Google Shape;305;p3"/>
              <p:cNvSpPr/>
              <p:nvPr/>
            </p:nvSpPr>
            <p:spPr>
              <a:xfrm>
                <a:off x="3363131" y="3868618"/>
                <a:ext cx="241603" cy="241603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6" name="Google Shape;306;p3"/>
              <p:cNvSpPr/>
              <p:nvPr/>
            </p:nvSpPr>
            <p:spPr>
              <a:xfrm>
                <a:off x="3150859" y="6702768"/>
                <a:ext cx="1404162" cy="109166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8" name="Google Shape;308;p3"/>
              <p:cNvSpPr txBox="1"/>
              <p:nvPr/>
            </p:nvSpPr>
            <p:spPr>
              <a:xfrm>
                <a:off x="2489710" y="5187463"/>
                <a:ext cx="2039492" cy="584735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1400"/>
                  <a:buFont typeface="Arial"/>
                  <a:buNone/>
                </a:pPr>
                <a:r>
                  <a:rPr lang="en-US" sz="3200" b="1" i="0" u="none" strike="noStrike" cap="none" dirty="0" smtClean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3ds" panose="02000503020000020004" pitchFamily="2" charset="0"/>
                    <a:ea typeface="Arial"/>
                    <a:cs typeface="Arial"/>
                    <a:sym typeface="Arial"/>
                  </a:rPr>
                  <a:t>DAMAGE</a:t>
                </a:r>
                <a:endParaRPr sz="40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3ds" panose="02000503020000020004" pitchFamily="2" charset="0"/>
                </a:endParaRPr>
              </a:p>
            </p:txBody>
          </p:sp>
        </p:grpSp>
      </p:grpSp>
      <p:grpSp>
        <p:nvGrpSpPr>
          <p:cNvPr id="309" name="Google Shape;309;p3"/>
          <p:cNvGrpSpPr/>
          <p:nvPr/>
        </p:nvGrpSpPr>
        <p:grpSpPr>
          <a:xfrm>
            <a:off x="8993687" y="698080"/>
            <a:ext cx="2605180" cy="5873378"/>
            <a:chOff x="7920864" y="465890"/>
            <a:chExt cx="2605180" cy="5873378"/>
          </a:xfrm>
        </p:grpSpPr>
        <p:sp>
          <p:nvSpPr>
            <p:cNvPr id="310" name="Google Shape;310;p3"/>
            <p:cNvSpPr/>
            <p:nvPr/>
          </p:nvSpPr>
          <p:spPr>
            <a:xfrm flipH="1">
              <a:off x="8412185" y="465890"/>
              <a:ext cx="1103886" cy="1106558"/>
            </a:xfrm>
            <a:custGeom>
              <a:avLst/>
              <a:gdLst/>
              <a:ahLst/>
              <a:cxnLst/>
              <a:rect l="l" t="t" r="r" b="b"/>
              <a:pathLst>
                <a:path w="1103886" h="1106558" extrusionOk="0">
                  <a:moveTo>
                    <a:pt x="550607" y="0"/>
                  </a:moveTo>
                  <a:cubicBezTo>
                    <a:pt x="856175" y="0"/>
                    <a:pt x="1103886" y="247711"/>
                    <a:pt x="1103886" y="553279"/>
                  </a:cubicBezTo>
                  <a:cubicBezTo>
                    <a:pt x="1103886" y="858847"/>
                    <a:pt x="856175" y="1106558"/>
                    <a:pt x="550607" y="1106558"/>
                  </a:cubicBezTo>
                  <a:cubicBezTo>
                    <a:pt x="283235" y="1106558"/>
                    <a:pt x="60160" y="916904"/>
                    <a:pt x="8569" y="664784"/>
                  </a:cubicBezTo>
                  <a:lnTo>
                    <a:pt x="0" y="579783"/>
                  </a:lnTo>
                  <a:lnTo>
                    <a:pt x="263008" y="579783"/>
                  </a:lnTo>
                  <a:lnTo>
                    <a:pt x="280678" y="667309"/>
                  </a:lnTo>
                  <a:cubicBezTo>
                    <a:pt x="325151" y="772453"/>
                    <a:pt x="429263" y="846229"/>
                    <a:pt x="550607" y="846229"/>
                  </a:cubicBezTo>
                  <a:cubicBezTo>
                    <a:pt x="712399" y="846229"/>
                    <a:pt x="843557" y="715071"/>
                    <a:pt x="843557" y="553279"/>
                  </a:cubicBezTo>
                  <a:cubicBezTo>
                    <a:pt x="843557" y="391487"/>
                    <a:pt x="712399" y="260329"/>
                    <a:pt x="550607" y="260329"/>
                  </a:cubicBezTo>
                  <a:cubicBezTo>
                    <a:pt x="510159" y="260329"/>
                    <a:pt x="471626" y="268526"/>
                    <a:pt x="436578" y="283351"/>
                  </a:cubicBezTo>
                  <a:lnTo>
                    <a:pt x="403163" y="301487"/>
                  </a:lnTo>
                  <a:lnTo>
                    <a:pt x="60581" y="301487"/>
                  </a:lnTo>
                  <a:lnTo>
                    <a:pt x="91819" y="243935"/>
                  </a:lnTo>
                  <a:cubicBezTo>
                    <a:pt x="191247" y="96762"/>
                    <a:pt x="359627" y="0"/>
                    <a:pt x="550607" y="0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11" name="Google Shape;311;p3"/>
            <p:cNvGrpSpPr/>
            <p:nvPr/>
          </p:nvGrpSpPr>
          <p:grpSpPr>
            <a:xfrm>
              <a:off x="8895548" y="1656851"/>
              <a:ext cx="137160" cy="2045677"/>
              <a:chOff x="1363125" y="1769012"/>
              <a:chExt cx="137160" cy="2045677"/>
            </a:xfrm>
          </p:grpSpPr>
          <p:sp>
            <p:nvSpPr>
              <p:cNvPr id="312" name="Google Shape;312;p3"/>
              <p:cNvSpPr/>
              <p:nvPr/>
            </p:nvSpPr>
            <p:spPr>
              <a:xfrm>
                <a:off x="1363125" y="1769012"/>
                <a:ext cx="137160" cy="13716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" name="Google Shape;313;p3"/>
              <p:cNvSpPr/>
              <p:nvPr/>
            </p:nvSpPr>
            <p:spPr>
              <a:xfrm>
                <a:off x="1363125" y="2007577"/>
                <a:ext cx="137160" cy="13716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" name="Google Shape;314;p3"/>
              <p:cNvSpPr/>
              <p:nvPr/>
            </p:nvSpPr>
            <p:spPr>
              <a:xfrm>
                <a:off x="1363125" y="2246142"/>
                <a:ext cx="137160" cy="13716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5" name="Google Shape;315;p3"/>
              <p:cNvSpPr/>
              <p:nvPr/>
            </p:nvSpPr>
            <p:spPr>
              <a:xfrm>
                <a:off x="1363125" y="2484707"/>
                <a:ext cx="137160" cy="13716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" name="Google Shape;316;p3"/>
              <p:cNvSpPr/>
              <p:nvPr/>
            </p:nvSpPr>
            <p:spPr>
              <a:xfrm>
                <a:off x="1363125" y="2723272"/>
                <a:ext cx="137160" cy="13716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" name="Google Shape;317;p3"/>
              <p:cNvSpPr/>
              <p:nvPr/>
            </p:nvSpPr>
            <p:spPr>
              <a:xfrm>
                <a:off x="1363125" y="2961837"/>
                <a:ext cx="137160" cy="13716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" name="Google Shape;318;p3"/>
              <p:cNvSpPr/>
              <p:nvPr/>
            </p:nvSpPr>
            <p:spPr>
              <a:xfrm>
                <a:off x="1363125" y="3200402"/>
                <a:ext cx="137160" cy="13716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" name="Google Shape;319;p3"/>
              <p:cNvSpPr/>
              <p:nvPr/>
            </p:nvSpPr>
            <p:spPr>
              <a:xfrm>
                <a:off x="1363125" y="3438967"/>
                <a:ext cx="137160" cy="13716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" name="Google Shape;320;p3"/>
              <p:cNvSpPr/>
              <p:nvPr/>
            </p:nvSpPr>
            <p:spPr>
              <a:xfrm>
                <a:off x="1363125" y="3677529"/>
                <a:ext cx="137160" cy="13716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1" name="Google Shape;321;p3"/>
            <p:cNvGrpSpPr/>
            <p:nvPr/>
          </p:nvGrpSpPr>
          <p:grpSpPr>
            <a:xfrm>
              <a:off x="7920864" y="3363160"/>
              <a:ext cx="2605180" cy="2976108"/>
              <a:chOff x="8038537" y="3838153"/>
              <a:chExt cx="2605180" cy="2976108"/>
            </a:xfrm>
          </p:grpSpPr>
          <p:sp>
            <p:nvSpPr>
              <p:cNvPr id="322" name="Google Shape;322;p3"/>
              <p:cNvSpPr/>
              <p:nvPr/>
            </p:nvSpPr>
            <p:spPr>
              <a:xfrm rot="-8600734">
                <a:off x="8132615" y="4135721"/>
                <a:ext cx="2494803" cy="2130853"/>
              </a:xfrm>
              <a:prstGeom prst="roundRect">
                <a:avLst>
                  <a:gd name="adj" fmla="val 18120"/>
                </a:avLst>
              </a:prstGeom>
              <a:solidFill>
                <a:srgbClr val="FF0000"/>
              </a:solidFill>
              <a:ln w="57150" cap="flat" cmpd="sng">
                <a:solidFill>
                  <a:schemeClr val="lt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" name="Google Shape;323;p3"/>
              <p:cNvSpPr/>
              <p:nvPr/>
            </p:nvSpPr>
            <p:spPr>
              <a:xfrm>
                <a:off x="8982603" y="3838153"/>
                <a:ext cx="241603" cy="241603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" name="Google Shape;324;p3"/>
              <p:cNvSpPr/>
              <p:nvPr/>
            </p:nvSpPr>
            <p:spPr>
              <a:xfrm>
                <a:off x="8976962" y="6705095"/>
                <a:ext cx="1404162" cy="109166"/>
              </a:xfrm>
              <a:prstGeom prst="ellipse">
                <a:avLst/>
              </a:prstGeom>
              <a:gradFill>
                <a:gsLst>
                  <a:gs pos="0">
                    <a:srgbClr val="595959">
                      <a:alpha val="75686"/>
                    </a:srgbClr>
                  </a:gs>
                  <a:gs pos="100000">
                    <a:schemeClr val="lt1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" name="Google Shape;326;p3"/>
              <p:cNvSpPr txBox="1"/>
              <p:nvPr/>
            </p:nvSpPr>
            <p:spPr>
              <a:xfrm>
                <a:off x="8038537" y="4804695"/>
                <a:ext cx="2605180" cy="95406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1400"/>
                  <a:buFont typeface="Arial"/>
                  <a:buNone/>
                </a:pPr>
                <a:r>
                  <a:rPr lang="en-US" sz="2800" b="1" i="0" u="none" strike="noStrike" cap="none" dirty="0" smtClean="0">
                    <a:latin typeface="3ds" panose="02000503020000020004" pitchFamily="2" charset="0"/>
                    <a:ea typeface="Arial"/>
                    <a:cs typeface="Arial"/>
                    <a:sym typeface="Arial"/>
                  </a:rPr>
                  <a:t>FATIQUE SENSTIVITY</a:t>
                </a:r>
                <a:endParaRPr sz="3600" b="1" dirty="0">
                  <a:latin typeface="3ds" panose="02000503020000020004" pitchFamily="2" charset="0"/>
                </a:endParaRPr>
              </a:p>
            </p:txBody>
          </p:sp>
        </p:grpSp>
      </p:grpSp>
      <p:sp>
        <p:nvSpPr>
          <p:cNvPr id="2" name="TextBox 1"/>
          <p:cNvSpPr txBox="1"/>
          <p:nvPr/>
        </p:nvSpPr>
        <p:spPr>
          <a:xfrm>
            <a:off x="1080846" y="75671"/>
            <a:ext cx="83282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latin typeface="3ds" panose="02000503020000020004" pitchFamily="2" charset="0"/>
              </a:rPr>
              <a:t>FATIQUE TOOL</a:t>
            </a:r>
            <a:endParaRPr lang="en-US" sz="2800" b="1" dirty="0">
              <a:latin typeface="3ds" panose="0200050302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6733949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xmlns="" id="{038E6734-F7ED-4197-AE1C-DE222063D26D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xmlns="" id="{B7FF06C6-EDB2-4E2A-B33F-9667DAB48738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xmlns="" id="{DD389168-73D4-4CCF-B806-15F4C9CFBC65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xmlns="" id="{FD36EBE0-2C84-494E-9C0B-54A6EFA86DA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xmlns="" id="{FE3F6E56-804E-434E-AD42-D62A42CB306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xmlns="" id="{208D727C-49D3-4C59-91D3-816C0DD22E21}"/>
              </a:ext>
            </a:extLst>
          </p:cNvPr>
          <p:cNvGrpSpPr/>
          <p:nvPr/>
        </p:nvGrpSpPr>
        <p:grpSpPr>
          <a:xfrm>
            <a:off x="214262" y="-2"/>
            <a:ext cx="11447503" cy="6858000"/>
            <a:chOff x="213096" y="0"/>
            <a:chExt cx="11447503" cy="685800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xmlns="" id="{A369AF8C-7DC3-4D77-B3F1-5B8A444D2822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xmlns="" id="{6A173B44-EE6F-4236-9AB2-49524EA553D7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xmlns="" id="{B40A12D7-9F13-43EC-95DE-B85ADBCAA6B6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analysis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xmlns="" id="{BA271034-9DEF-432C-A1F3-B6470D25550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xmlns="" id="{7728BA24-99D1-4E44-98AC-50745A94AD6C}"/>
              </a:ext>
            </a:extLst>
          </p:cNvPr>
          <p:cNvGrpSpPr/>
          <p:nvPr/>
        </p:nvGrpSpPr>
        <p:grpSpPr>
          <a:xfrm>
            <a:off x="1184133" y="0"/>
            <a:ext cx="9961092" cy="6858000"/>
            <a:chOff x="491575" y="0"/>
            <a:chExt cx="9961092" cy="6858000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xmlns="" id="{1079FD4E-778D-428A-B08F-1B97893971C7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xmlns="" id="{67DB4514-65BA-420D-BBB3-CCF0A5B397CB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xmlns="" id="{F86CE46E-7143-4535-BF09-36D36B082851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cad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xmlns="" id="{4E9D2CC3-AE8C-4CF7-AC14-0BF3748D631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xmlns="" id="{2704DBF9-F2DF-4744-9CBE-8384BF790E0F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xmlns="" id="{D409FCBC-490E-4134-BE82-9429CE5AB00A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xmlns="" id="{484E2370-4D03-4FD0-B29C-F763767296D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xmlns="" id="{CE5F8F51-D3FD-42A1-8372-1B4B1B7C336A}"/>
                </a:ext>
              </a:extLst>
            </p:cNvPr>
            <p:cNvSpPr txBox="1"/>
            <p:nvPr/>
          </p:nvSpPr>
          <p:spPr>
            <a:xfrm rot="16200000">
              <a:off x="8746453" y="3251165"/>
              <a:ext cx="19920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comparison</a:t>
              </a:r>
              <a:endParaRPr lang="en-US" sz="28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xmlns="" id="{05E43CA3-886C-4010-B3E2-837CCC6F516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xmlns="" id="{87E322DA-3D39-4A36-A521-33E75DDBFF71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xmlns="" id="{831F8BD9-F71B-4D2D-8A60-61BABDC384BB}"/>
              </a:ext>
            </a:extLst>
          </p:cNvPr>
          <p:cNvGrpSpPr/>
          <p:nvPr/>
        </p:nvGrpSpPr>
        <p:grpSpPr>
          <a:xfrm>
            <a:off x="-7638543" y="-1"/>
            <a:ext cx="8692331" cy="6858000"/>
            <a:chOff x="718505" y="-1"/>
            <a:chExt cx="8692331" cy="685800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xmlns="" id="{B470067C-2D0B-4A65-B940-C052473E9422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xmlns="" id="{66B5D93C-8112-48DA-975B-9DDD27DEADD9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xmlns="" id="{6D3577A8-E9FC-43B7-B3E2-76EDDA51C160}"/>
                </a:ext>
              </a:extLst>
            </p:cNvPr>
            <p:cNvSpPr txBox="1"/>
            <p:nvPr/>
          </p:nvSpPr>
          <p:spPr>
            <a:xfrm rot="16200000">
              <a:off x="8091629" y="3251164"/>
              <a:ext cx="19920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limitations</a:t>
              </a:r>
              <a:endParaRPr lang="en-US" sz="28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xmlns="" id="{36FD3106-E967-44D6-AB4D-A0DA183F7CC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xmlns="" id="{3E930874-288B-4537-8AA6-A601044D9580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xmlns="" id="{225CDF0F-0FD1-40B0-BD29-F7D200A3A066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xmlns="" id="{A02216B9-43DC-4135-9F3E-7EFEAD2EB420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xmlns="" id="{37342E0B-2429-4B98-AF6A-1DB087CBDE83}"/>
                </a:ext>
              </a:extLst>
            </p:cNvPr>
            <p:cNvSpPr txBox="1"/>
            <p:nvPr/>
          </p:nvSpPr>
          <p:spPr>
            <a:xfrm rot="16200000">
              <a:off x="-738260" y="3220386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conclusion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xmlns="" id="{29879508-5AD7-4FE2-AD55-8AF69ECDBEC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xmlns="" id="{7277CEC9-24C9-4B1D-964A-A216786A7724}"/>
              </a:ext>
            </a:extLst>
          </p:cNvPr>
          <p:cNvCxnSpPr/>
          <p:nvPr/>
        </p:nvCxnSpPr>
        <p:spPr>
          <a:xfrm>
            <a:off x="3850016" y="3623253"/>
            <a:ext cx="1966913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7" name="Group 96">
            <a:extLst>
              <a:ext uri="{FF2B5EF4-FFF2-40B4-BE49-F238E27FC236}">
                <a16:creationId xmlns:a16="http://schemas.microsoft.com/office/drawing/2014/main" xmlns="" id="{F1840EDE-DF70-433F-86FE-A402BC5C2DDE}"/>
              </a:ext>
            </a:extLst>
          </p:cNvPr>
          <p:cNvGrpSpPr/>
          <p:nvPr/>
        </p:nvGrpSpPr>
        <p:grpSpPr>
          <a:xfrm>
            <a:off x="3638922" y="3517706"/>
            <a:ext cx="211094" cy="211094"/>
            <a:chOff x="1677812" y="4248152"/>
            <a:chExt cx="211094" cy="211094"/>
          </a:xfrm>
        </p:grpSpPr>
        <p:sp>
          <p:nvSpPr>
            <p:cNvPr id="98" name="Oval 97">
              <a:extLst>
                <a:ext uri="{FF2B5EF4-FFF2-40B4-BE49-F238E27FC236}">
                  <a16:creationId xmlns:a16="http://schemas.microsoft.com/office/drawing/2014/main" xmlns="" id="{43B84625-CD81-4477-AFEA-2D657FFA16C5}"/>
                </a:ext>
              </a:extLst>
            </p:cNvPr>
            <p:cNvSpPr/>
            <p:nvPr/>
          </p:nvSpPr>
          <p:spPr>
            <a:xfrm>
              <a:off x="1677812" y="4248152"/>
              <a:ext cx="211094" cy="211094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xmlns="" id="{90BB5737-FB23-4CC2-81BC-52D57E7FB8E9}"/>
                </a:ext>
              </a:extLst>
            </p:cNvPr>
            <p:cNvSpPr/>
            <p:nvPr/>
          </p:nvSpPr>
          <p:spPr>
            <a:xfrm>
              <a:off x="1708100" y="4278440"/>
              <a:ext cx="150518" cy="150518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xmlns="" id="{D5DAD85F-381F-4EA0-9781-3C23F8D9AC73}"/>
              </a:ext>
            </a:extLst>
          </p:cNvPr>
          <p:cNvCxnSpPr/>
          <p:nvPr/>
        </p:nvCxnSpPr>
        <p:spPr>
          <a:xfrm>
            <a:off x="5997735" y="3623253"/>
            <a:ext cx="1966913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Group 100">
            <a:extLst>
              <a:ext uri="{FF2B5EF4-FFF2-40B4-BE49-F238E27FC236}">
                <a16:creationId xmlns:a16="http://schemas.microsoft.com/office/drawing/2014/main" xmlns="" id="{E76B67BC-401F-4EA8-8CBE-EEB8DFAA45A7}"/>
              </a:ext>
            </a:extLst>
          </p:cNvPr>
          <p:cNvGrpSpPr/>
          <p:nvPr/>
        </p:nvGrpSpPr>
        <p:grpSpPr>
          <a:xfrm>
            <a:off x="5816929" y="3517706"/>
            <a:ext cx="211094" cy="211094"/>
            <a:chOff x="3855819" y="4248152"/>
            <a:chExt cx="211094" cy="211094"/>
          </a:xfrm>
        </p:grpSpPr>
        <p:sp>
          <p:nvSpPr>
            <p:cNvPr id="102" name="Oval 101">
              <a:extLst>
                <a:ext uri="{FF2B5EF4-FFF2-40B4-BE49-F238E27FC236}">
                  <a16:creationId xmlns:a16="http://schemas.microsoft.com/office/drawing/2014/main" xmlns="" id="{A399A27A-C7E8-457C-9D90-A66A1BF1F76F}"/>
                </a:ext>
              </a:extLst>
            </p:cNvPr>
            <p:cNvSpPr/>
            <p:nvPr/>
          </p:nvSpPr>
          <p:spPr>
            <a:xfrm>
              <a:off x="3855819" y="4248152"/>
              <a:ext cx="211094" cy="211094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Oval 102">
              <a:extLst>
                <a:ext uri="{FF2B5EF4-FFF2-40B4-BE49-F238E27FC236}">
                  <a16:creationId xmlns:a16="http://schemas.microsoft.com/office/drawing/2014/main" xmlns="" id="{C4008114-54A1-42C2-9000-1CC3AE1D8927}"/>
                </a:ext>
              </a:extLst>
            </p:cNvPr>
            <p:cNvSpPr/>
            <p:nvPr/>
          </p:nvSpPr>
          <p:spPr>
            <a:xfrm>
              <a:off x="3886107" y="4278440"/>
              <a:ext cx="150518" cy="150518"/>
            </a:xfrm>
            <a:prstGeom prst="ellipse">
              <a:avLst/>
            </a:prstGeom>
            <a:solidFill>
              <a:srgbClr val="52CB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4" name="Group 103">
            <a:extLst>
              <a:ext uri="{FF2B5EF4-FFF2-40B4-BE49-F238E27FC236}">
                <a16:creationId xmlns:a16="http://schemas.microsoft.com/office/drawing/2014/main" xmlns="" id="{590AD362-84BB-49C7-8C91-CDB895729924}"/>
              </a:ext>
            </a:extLst>
          </p:cNvPr>
          <p:cNvGrpSpPr/>
          <p:nvPr/>
        </p:nvGrpSpPr>
        <p:grpSpPr>
          <a:xfrm>
            <a:off x="7934360" y="3517706"/>
            <a:ext cx="211094" cy="211094"/>
            <a:chOff x="5973250" y="4248152"/>
            <a:chExt cx="211094" cy="211094"/>
          </a:xfrm>
        </p:grpSpPr>
        <p:sp>
          <p:nvSpPr>
            <p:cNvPr id="105" name="Oval 104">
              <a:extLst>
                <a:ext uri="{FF2B5EF4-FFF2-40B4-BE49-F238E27FC236}">
                  <a16:creationId xmlns:a16="http://schemas.microsoft.com/office/drawing/2014/main" xmlns="" id="{A32FB427-F316-4459-B06D-2A2B27FC7053}"/>
                </a:ext>
              </a:extLst>
            </p:cNvPr>
            <p:cNvSpPr/>
            <p:nvPr/>
          </p:nvSpPr>
          <p:spPr>
            <a:xfrm>
              <a:off x="5973250" y="4248152"/>
              <a:ext cx="211094" cy="211094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xmlns="" id="{C35EF795-8B2D-4CD0-87FF-5756B089D921}"/>
                </a:ext>
              </a:extLst>
            </p:cNvPr>
            <p:cNvSpPr/>
            <p:nvPr/>
          </p:nvSpPr>
          <p:spPr>
            <a:xfrm>
              <a:off x="6003538" y="4278440"/>
              <a:ext cx="150518" cy="150518"/>
            </a:xfrm>
            <a:prstGeom prst="ellipse">
              <a:avLst/>
            </a:prstGeom>
            <a:solidFill>
              <a:srgbClr val="FEC6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0" name="TextBox 109">
            <a:extLst>
              <a:ext uri="{FF2B5EF4-FFF2-40B4-BE49-F238E27FC236}">
                <a16:creationId xmlns:a16="http://schemas.microsoft.com/office/drawing/2014/main" xmlns="" id="{70B20FE2-BC47-4EB2-B7EA-CBE6F5B390D3}"/>
              </a:ext>
            </a:extLst>
          </p:cNvPr>
          <p:cNvSpPr txBox="1"/>
          <p:nvPr/>
        </p:nvSpPr>
        <p:spPr>
          <a:xfrm>
            <a:off x="2594536" y="3709155"/>
            <a:ext cx="228904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FF5969"/>
                </a:solidFill>
                <a:latin typeface="Tw Cen MT" panose="020B0602020104020603" pitchFamily="34" charset="0"/>
              </a:rPr>
              <a:t>FIRST </a:t>
            </a:r>
          </a:p>
          <a:p>
            <a:pPr algn="ctr"/>
            <a:r>
              <a:rPr lang="en-US" sz="2800" b="1" dirty="0" smtClean="0">
                <a:solidFill>
                  <a:srgbClr val="FF5969"/>
                </a:solidFill>
                <a:latin typeface="Tw Cen MT" panose="020B0602020104020603" pitchFamily="34" charset="0"/>
              </a:rPr>
              <a:t>CAD </a:t>
            </a:r>
          </a:p>
          <a:p>
            <a:pPr algn="ctr"/>
            <a:r>
              <a:rPr lang="en-US" sz="2800" b="1" dirty="0" smtClean="0">
                <a:solidFill>
                  <a:srgbClr val="FF5969"/>
                </a:solidFill>
                <a:latin typeface="Tw Cen MT" panose="020B0602020104020603" pitchFamily="34" charset="0"/>
              </a:rPr>
              <a:t>MODEL</a:t>
            </a:r>
            <a:endParaRPr lang="en-US" sz="2800" b="1" dirty="0">
              <a:solidFill>
                <a:srgbClr val="FF5969"/>
              </a:solidFill>
              <a:latin typeface="Tw Cen MT" panose="020B0602020104020603" pitchFamily="34" charset="0"/>
            </a:endParaRP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xmlns="" id="{B58D17C2-3595-44AD-9D77-27C29A8030BC}"/>
              </a:ext>
            </a:extLst>
          </p:cNvPr>
          <p:cNvSpPr txBox="1"/>
          <p:nvPr/>
        </p:nvSpPr>
        <p:spPr>
          <a:xfrm>
            <a:off x="4783446" y="3709155"/>
            <a:ext cx="228904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52CBBE"/>
                </a:solidFill>
                <a:latin typeface="Tw Cen MT" panose="020B0602020104020603" pitchFamily="34" charset="0"/>
              </a:rPr>
              <a:t>SECOND </a:t>
            </a:r>
          </a:p>
          <a:p>
            <a:pPr algn="ctr"/>
            <a:r>
              <a:rPr lang="en-US" sz="2800" b="1" dirty="0" smtClean="0">
                <a:solidFill>
                  <a:srgbClr val="52CBBE"/>
                </a:solidFill>
                <a:latin typeface="Tw Cen MT" panose="020B0602020104020603" pitchFamily="34" charset="0"/>
              </a:rPr>
              <a:t>CAD</a:t>
            </a:r>
          </a:p>
          <a:p>
            <a:pPr algn="ctr"/>
            <a:r>
              <a:rPr lang="en-US" sz="2800" b="1" dirty="0" smtClean="0">
                <a:solidFill>
                  <a:srgbClr val="52CBBE"/>
                </a:solidFill>
                <a:latin typeface="Tw Cen MT" panose="020B0602020104020603" pitchFamily="34" charset="0"/>
              </a:rPr>
              <a:t>MODEL</a:t>
            </a:r>
            <a:endParaRPr lang="en-US" sz="2800" b="1" dirty="0">
              <a:solidFill>
                <a:srgbClr val="52CBBE"/>
              </a:solidFill>
              <a:latin typeface="Tw Cen MT" panose="020B0602020104020603" pitchFamily="34" charset="0"/>
            </a:endParaRP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xmlns="" id="{D8562F22-E78F-4DD5-9BBD-EEAB69C0B365}"/>
              </a:ext>
            </a:extLst>
          </p:cNvPr>
          <p:cNvSpPr txBox="1"/>
          <p:nvPr/>
        </p:nvSpPr>
        <p:spPr>
          <a:xfrm>
            <a:off x="6749070" y="3698512"/>
            <a:ext cx="23705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chemeClr val="accent6">
                    <a:lumMod val="75000"/>
                  </a:schemeClr>
                </a:solidFill>
                <a:latin typeface="Tw Cen MT" panose="020B0602020104020603" pitchFamily="34" charset="0"/>
              </a:rPr>
              <a:t>THEIR </a:t>
            </a:r>
          </a:p>
          <a:p>
            <a:pPr algn="ctr"/>
            <a:r>
              <a:rPr lang="en-US" sz="2800" b="1" dirty="0" smtClean="0">
                <a:solidFill>
                  <a:schemeClr val="accent6">
                    <a:lumMod val="50000"/>
                  </a:schemeClr>
                </a:solidFill>
                <a:latin typeface="Tw Cen MT" panose="020B0602020104020603" pitchFamily="34" charset="0"/>
              </a:rPr>
              <a:t>COMPARISON</a:t>
            </a:r>
            <a:endParaRPr lang="en-US" sz="2800" b="1" dirty="0">
              <a:solidFill>
                <a:schemeClr val="accent6">
                  <a:lumMod val="50000"/>
                </a:schemeClr>
              </a:solidFill>
              <a:latin typeface="Tw Cen MT" panose="020B0602020104020603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711450F4-A7BD-494E-BD71-C6C5EB8D03D1}"/>
              </a:ext>
            </a:extLst>
          </p:cNvPr>
          <p:cNvGrpSpPr/>
          <p:nvPr/>
        </p:nvGrpSpPr>
        <p:grpSpPr>
          <a:xfrm>
            <a:off x="3101220" y="1755914"/>
            <a:ext cx="1275682" cy="1275682"/>
            <a:chOff x="3063120" y="1755914"/>
            <a:chExt cx="1275682" cy="1275682"/>
          </a:xfrm>
        </p:grpSpPr>
        <p:sp>
          <p:nvSpPr>
            <p:cNvPr id="120" name="Teardrop 119">
              <a:extLst>
                <a:ext uri="{FF2B5EF4-FFF2-40B4-BE49-F238E27FC236}">
                  <a16:creationId xmlns:a16="http://schemas.microsoft.com/office/drawing/2014/main" xmlns="" id="{5E489B47-B2BB-4EFB-8EC4-21C10615E463}"/>
                </a:ext>
              </a:extLst>
            </p:cNvPr>
            <p:cNvSpPr/>
            <p:nvPr/>
          </p:nvSpPr>
          <p:spPr>
            <a:xfrm rot="8100000">
              <a:off x="3063120" y="1755914"/>
              <a:ext cx="1275682" cy="1275682"/>
            </a:xfrm>
            <a:prstGeom prst="teardrop">
              <a:avLst>
                <a:gd name="adj" fmla="val 109962"/>
              </a:avLst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Oval 120">
              <a:extLst>
                <a:ext uri="{FF2B5EF4-FFF2-40B4-BE49-F238E27FC236}">
                  <a16:creationId xmlns:a16="http://schemas.microsoft.com/office/drawing/2014/main" xmlns="" id="{862B435C-D1B2-4C1C-B995-8D888E87C5D7}"/>
                </a:ext>
              </a:extLst>
            </p:cNvPr>
            <p:cNvSpPr/>
            <p:nvPr/>
          </p:nvSpPr>
          <p:spPr>
            <a:xfrm>
              <a:off x="3257469" y="1948912"/>
              <a:ext cx="889686" cy="88968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1" name="Picture 130">
              <a:extLst>
                <a:ext uri="{FF2B5EF4-FFF2-40B4-BE49-F238E27FC236}">
                  <a16:creationId xmlns:a16="http://schemas.microsoft.com/office/drawing/2014/main" xmlns="" id="{262C0D94-FE17-421D-AA32-BD4AFE13E66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86696" y="2066644"/>
              <a:ext cx="627392" cy="627390"/>
            </a:xfrm>
            <a:prstGeom prst="rect">
              <a:avLst/>
            </a:prstGeom>
          </p:spPr>
        </p:pic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191C1607-C8B7-4B99-9DC5-3321A9E92D49}"/>
              </a:ext>
            </a:extLst>
          </p:cNvPr>
          <p:cNvGrpSpPr/>
          <p:nvPr/>
        </p:nvGrpSpPr>
        <p:grpSpPr>
          <a:xfrm>
            <a:off x="5280540" y="1755914"/>
            <a:ext cx="1275682" cy="1275682"/>
            <a:chOff x="5242440" y="1755914"/>
            <a:chExt cx="1275682" cy="1275682"/>
          </a:xfrm>
        </p:grpSpPr>
        <p:sp>
          <p:nvSpPr>
            <p:cNvPr id="124" name="Teardrop 123">
              <a:extLst>
                <a:ext uri="{FF2B5EF4-FFF2-40B4-BE49-F238E27FC236}">
                  <a16:creationId xmlns:a16="http://schemas.microsoft.com/office/drawing/2014/main" xmlns="" id="{A44D7BEA-70F0-4773-A72C-A5B9951D3536}"/>
                </a:ext>
              </a:extLst>
            </p:cNvPr>
            <p:cNvSpPr/>
            <p:nvPr/>
          </p:nvSpPr>
          <p:spPr>
            <a:xfrm rot="8100000">
              <a:off x="5242440" y="1755914"/>
              <a:ext cx="1275682" cy="1275682"/>
            </a:xfrm>
            <a:prstGeom prst="teardrop">
              <a:avLst>
                <a:gd name="adj" fmla="val 109962"/>
              </a:avLst>
            </a:prstGeom>
            <a:solidFill>
              <a:srgbClr val="52CB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Oval 124">
              <a:extLst>
                <a:ext uri="{FF2B5EF4-FFF2-40B4-BE49-F238E27FC236}">
                  <a16:creationId xmlns:a16="http://schemas.microsoft.com/office/drawing/2014/main" xmlns="" id="{1431DABB-47B8-4640-BD39-9CC7E2CDA115}"/>
                </a:ext>
              </a:extLst>
            </p:cNvPr>
            <p:cNvSpPr/>
            <p:nvPr/>
          </p:nvSpPr>
          <p:spPr>
            <a:xfrm>
              <a:off x="5436789" y="1948912"/>
              <a:ext cx="889686" cy="88968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2" name="Picture 131">
              <a:extLst>
                <a:ext uri="{FF2B5EF4-FFF2-40B4-BE49-F238E27FC236}">
                  <a16:creationId xmlns:a16="http://schemas.microsoft.com/office/drawing/2014/main" xmlns="" id="{B5EEDA48-5891-495E-A9A5-8AEE839470A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65681" y="2061164"/>
              <a:ext cx="659146" cy="659144"/>
            </a:xfrm>
            <a:prstGeom prst="rect">
              <a:avLst/>
            </a:prstGeom>
          </p:spPr>
        </p:pic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FA807BE1-996E-4364-AC05-CAC8C826377C}"/>
              </a:ext>
            </a:extLst>
          </p:cNvPr>
          <p:cNvGrpSpPr/>
          <p:nvPr/>
        </p:nvGrpSpPr>
        <p:grpSpPr>
          <a:xfrm>
            <a:off x="7391281" y="1755914"/>
            <a:ext cx="1275682" cy="1275682"/>
            <a:chOff x="7353181" y="1755914"/>
            <a:chExt cx="1275682" cy="1275682"/>
          </a:xfrm>
          <a:solidFill>
            <a:schemeClr val="accent6">
              <a:lumMod val="75000"/>
            </a:schemeClr>
          </a:solidFill>
        </p:grpSpPr>
        <p:sp>
          <p:nvSpPr>
            <p:cNvPr id="128" name="Teardrop 127">
              <a:extLst>
                <a:ext uri="{FF2B5EF4-FFF2-40B4-BE49-F238E27FC236}">
                  <a16:creationId xmlns:a16="http://schemas.microsoft.com/office/drawing/2014/main" xmlns="" id="{76257F1B-992C-4717-A6A2-EDE25A4F31C3}"/>
                </a:ext>
              </a:extLst>
            </p:cNvPr>
            <p:cNvSpPr/>
            <p:nvPr/>
          </p:nvSpPr>
          <p:spPr>
            <a:xfrm rot="8100000">
              <a:off x="7353181" y="1755914"/>
              <a:ext cx="1275682" cy="1275682"/>
            </a:xfrm>
            <a:prstGeom prst="teardrop">
              <a:avLst>
                <a:gd name="adj" fmla="val 10996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xmlns="" id="{CBB174F9-BA66-486F-BC62-F2720CED100C}"/>
                </a:ext>
              </a:extLst>
            </p:cNvPr>
            <p:cNvSpPr/>
            <p:nvPr/>
          </p:nvSpPr>
          <p:spPr>
            <a:xfrm>
              <a:off x="7547530" y="1948912"/>
              <a:ext cx="889686" cy="8896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3" name="Picture 132">
              <a:extLst>
                <a:ext uri="{FF2B5EF4-FFF2-40B4-BE49-F238E27FC236}">
                  <a16:creationId xmlns:a16="http://schemas.microsoft.com/office/drawing/2014/main" xmlns="" id="{58BE45EE-A44E-41D8-8C13-099C1F70EFC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48666" y="2048456"/>
              <a:ext cx="684562" cy="684560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2624499212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75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25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5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250"/>
                            </p:stCondLst>
                            <p:childTnLst>
                              <p:par>
                                <p:cTn id="45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000"/>
                            </p:stCondLst>
                            <p:childTnLst>
                              <p:par>
                                <p:cTn id="4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25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25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25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250"/>
                            </p:stCondLst>
                            <p:childTnLst>
                              <p:par>
                                <p:cTn id="5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25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25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25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3500"/>
                            </p:stCondLst>
                            <p:childTnLst>
                              <p:par>
                                <p:cTn id="6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0" grpId="0"/>
      <p:bldP spid="114" grpId="0"/>
      <p:bldP spid="11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xmlns="" id="{10781169-B7A4-446E-BD33-B9650367A7F9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xmlns="" id="{CED3AF08-30FC-4AFF-9C5C-99D0A7099514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xmlns="" id="{99AF1FBA-9557-484A-B305-EE590A192E9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xmlns="" id="{407E3AA2-679E-4924-AC1B-FE6C3A02C251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xmlns="" id="{CD9846FC-755F-4A0E-BAD3-A5D51C0E1E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xmlns="" id="{F00A67C9-4929-4EFF-9CB6-292640CD2738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xmlns="" id="{3E8CDB02-4760-4298-BC44-93A18EB02F13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xmlns="" id="{57C0FD50-5E69-463E-A01B-65E9D864A386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xmlns="" id="{04CBFB1D-37FD-419F-B98C-860BF5217905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analysis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xmlns="" id="{60B383F7-52C5-4FB7-AEC3-35A48D7354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xmlns="" id="{6F7667A6-1C16-4F0A-A162-61BD16E6BE6B}"/>
              </a:ext>
            </a:extLst>
          </p:cNvPr>
          <p:cNvGrpSpPr/>
          <p:nvPr/>
        </p:nvGrpSpPr>
        <p:grpSpPr>
          <a:xfrm>
            <a:off x="1184133" y="0"/>
            <a:ext cx="9961092" cy="6858000"/>
            <a:chOff x="491575" y="0"/>
            <a:chExt cx="9961092" cy="6858000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xmlns="" id="{0E8C29A9-4AAB-442C-A7A4-40DCCE0A9694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xmlns="" id="{81520FE7-5699-4290-9C3C-51E0C60ECC6B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xmlns="" id="{AFD50D6F-822B-4109-8B0C-BA004A0B7145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cad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xmlns="" id="{0376C61F-147B-441E-B32E-45D5BC1B6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xmlns="" id="{990CE96C-B0E8-49CB-B717-EBFFECB66027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5" name="Group 94">
            <a:extLst>
              <a:ext uri="{FF2B5EF4-FFF2-40B4-BE49-F238E27FC236}">
                <a16:creationId xmlns:a16="http://schemas.microsoft.com/office/drawing/2014/main" xmlns="" id="{4E70D3F9-D583-4ACD-8480-0F4A65ED3C83}"/>
              </a:ext>
            </a:extLst>
          </p:cNvPr>
          <p:cNvGrpSpPr/>
          <p:nvPr/>
        </p:nvGrpSpPr>
        <p:grpSpPr>
          <a:xfrm>
            <a:off x="1049062" y="0"/>
            <a:ext cx="9574094" cy="6858000"/>
            <a:chOff x="491575" y="0"/>
            <a:chExt cx="9574094" cy="6858000"/>
          </a:xfrm>
        </p:grpSpPr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xmlns="" id="{321108FC-08B5-45CC-AB47-1104119B25FD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xmlns="" id="{96A47C8C-7F88-484E-817B-572BEDC2BC69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xmlns="" id="{E3DB5570-AC77-4396-9748-4183DF7C8396}"/>
                </a:ext>
              </a:extLst>
            </p:cNvPr>
            <p:cNvSpPr txBox="1"/>
            <p:nvPr/>
          </p:nvSpPr>
          <p:spPr>
            <a:xfrm rot="16200000">
              <a:off x="8746453" y="3281942"/>
              <a:ext cx="199208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FIRST MODEL</a:t>
              </a:r>
              <a:endParaRPr lang="en-US" sz="24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9" name="Picture 98">
              <a:extLst>
                <a:ext uri="{FF2B5EF4-FFF2-40B4-BE49-F238E27FC236}">
                  <a16:creationId xmlns:a16="http://schemas.microsoft.com/office/drawing/2014/main" xmlns="" id="{F6ED4041-CDD9-443D-802E-47D438790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xmlns="" id="{E7044FAB-DB4A-4E59-B111-8CA4168E7FA4}"/>
              </a:ext>
            </a:extLst>
          </p:cNvPr>
          <p:cNvGrpSpPr/>
          <p:nvPr/>
        </p:nvGrpSpPr>
        <p:grpSpPr>
          <a:xfrm>
            <a:off x="-7638543" y="-1"/>
            <a:ext cx="8692331" cy="6858000"/>
            <a:chOff x="718505" y="-1"/>
            <a:chExt cx="8692331" cy="685800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xmlns="" id="{824F072A-08CC-4CC6-B5EF-C1833A244FA3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xmlns="" id="{A3C6C4A9-8B6A-429B-980E-26CD0C3A573E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xmlns="" id="{858AC381-BFD1-4A89-AE49-8ADC853A6849}"/>
                </a:ext>
              </a:extLst>
            </p:cNvPr>
            <p:cNvSpPr txBox="1"/>
            <p:nvPr/>
          </p:nvSpPr>
          <p:spPr>
            <a:xfrm rot="16200000">
              <a:off x="8091629" y="3251164"/>
              <a:ext cx="19920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limitations</a:t>
              </a:r>
              <a:endParaRPr lang="en-US" sz="28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xmlns="" id="{9DF2E944-82FA-495B-8A5C-9BDE2635538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xmlns="" id="{60E31D48-090A-4A9C-AF5C-4B0C49C47C7D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xmlns="" id="{3A79A714-CB74-4EFD-9BC1-A7F2F993842A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xmlns="" id="{B006C60A-833A-41C2-A553-8132E7B3A7DB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xmlns="" id="{95AECC6C-A520-4756-9163-08D14835D791}"/>
                </a:ext>
              </a:extLst>
            </p:cNvPr>
            <p:cNvSpPr txBox="1"/>
            <p:nvPr/>
          </p:nvSpPr>
          <p:spPr>
            <a:xfrm rot="16200000">
              <a:off x="-738260" y="3220386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conclusion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xmlns="" id="{0F8A56B9-A504-4035-8439-53ED4617B8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xmlns="" id="{FFECBB9F-A6DA-4867-8BFF-1EB9CC0E78D3}"/>
              </a:ext>
            </a:extLst>
          </p:cNvPr>
          <p:cNvGrpSpPr/>
          <p:nvPr/>
        </p:nvGrpSpPr>
        <p:grpSpPr>
          <a:xfrm>
            <a:off x="1350696" y="487061"/>
            <a:ext cx="662608" cy="523220"/>
            <a:chOff x="668600" y="2123782"/>
            <a:chExt cx="662608" cy="523220"/>
          </a:xfrm>
        </p:grpSpPr>
        <p:sp>
          <p:nvSpPr>
            <p:cNvPr id="110" name="Oval 109">
              <a:extLst>
                <a:ext uri="{FF2B5EF4-FFF2-40B4-BE49-F238E27FC236}">
                  <a16:creationId xmlns:a16="http://schemas.microsoft.com/office/drawing/2014/main" xmlns="" id="{758FFA05-60D3-49D7-AD33-70C14A462582}"/>
                </a:ext>
              </a:extLst>
            </p:cNvPr>
            <p:cNvSpPr/>
            <p:nvPr/>
          </p:nvSpPr>
          <p:spPr>
            <a:xfrm>
              <a:off x="732304" y="2123782"/>
              <a:ext cx="523220" cy="523220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xmlns="" id="{6F674720-AA72-463C-A9F5-CC05A31FD455}"/>
                </a:ext>
              </a:extLst>
            </p:cNvPr>
            <p:cNvSpPr txBox="1"/>
            <p:nvPr/>
          </p:nvSpPr>
          <p:spPr>
            <a:xfrm>
              <a:off x="668600" y="2154559"/>
              <a:ext cx="66260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rgbClr val="E6E7E9"/>
                  </a:solidFill>
                  <a:latin typeface="Tw Cen MT" panose="020B0602020104020603" pitchFamily="34" charset="0"/>
                </a:rPr>
                <a:t>01</a:t>
              </a: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1817646" y="548615"/>
            <a:ext cx="38668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latin typeface="3ds" panose="02000503020000020004" pitchFamily="2" charset="0"/>
              </a:rPr>
              <a:t>CAD MODEL</a:t>
            </a:r>
            <a:endParaRPr lang="en-US" sz="2400" b="1" dirty="0">
              <a:latin typeface="3ds" panose="02000503020000020004" pitchFamily="2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4953" y="1139277"/>
            <a:ext cx="5734850" cy="5277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200575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xmlns="" id="{10781169-B7A4-446E-BD33-B9650367A7F9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xmlns="" id="{CED3AF08-30FC-4AFF-9C5C-99D0A7099514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xmlns="" id="{99AF1FBA-9557-484A-B305-EE590A192E9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xmlns="" id="{407E3AA2-679E-4924-AC1B-FE6C3A02C251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xmlns="" id="{CD9846FC-755F-4A0E-BAD3-A5D51C0E1E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xmlns="" id="{F00A67C9-4929-4EFF-9CB6-292640CD2738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xmlns="" id="{3E8CDB02-4760-4298-BC44-93A18EB02F13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xmlns="" id="{57C0FD50-5E69-463E-A01B-65E9D864A386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xmlns="" id="{04CBFB1D-37FD-419F-B98C-860BF5217905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analysis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xmlns="" id="{60B383F7-52C5-4FB7-AEC3-35A48D7354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xmlns="" id="{6F7667A6-1C16-4F0A-A162-61BD16E6BE6B}"/>
              </a:ext>
            </a:extLst>
          </p:cNvPr>
          <p:cNvGrpSpPr/>
          <p:nvPr/>
        </p:nvGrpSpPr>
        <p:grpSpPr>
          <a:xfrm>
            <a:off x="1184133" y="0"/>
            <a:ext cx="9961092" cy="6858000"/>
            <a:chOff x="491575" y="0"/>
            <a:chExt cx="9961092" cy="6858000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xmlns="" id="{0E8C29A9-4AAB-442C-A7A4-40DCCE0A9694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xmlns="" id="{81520FE7-5699-4290-9C3C-51E0C60ECC6B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xmlns="" id="{AFD50D6F-822B-4109-8B0C-BA004A0B7145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cad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xmlns="" id="{0376C61F-147B-441E-B32E-45D5BC1B6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xmlns="" id="{990CE96C-B0E8-49CB-B717-EBFFECB66027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5" name="Group 94">
            <a:extLst>
              <a:ext uri="{FF2B5EF4-FFF2-40B4-BE49-F238E27FC236}">
                <a16:creationId xmlns:a16="http://schemas.microsoft.com/office/drawing/2014/main" xmlns="" id="{4E70D3F9-D583-4ACD-8480-0F4A65ED3C83}"/>
              </a:ext>
            </a:extLst>
          </p:cNvPr>
          <p:cNvGrpSpPr/>
          <p:nvPr/>
        </p:nvGrpSpPr>
        <p:grpSpPr>
          <a:xfrm>
            <a:off x="1049062" y="0"/>
            <a:ext cx="9574094" cy="6858000"/>
            <a:chOff x="491575" y="0"/>
            <a:chExt cx="9574094" cy="6858000"/>
          </a:xfrm>
        </p:grpSpPr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xmlns="" id="{321108FC-08B5-45CC-AB47-1104119B25FD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xmlns="" id="{96A47C8C-7F88-484E-817B-572BEDC2BC69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xmlns="" id="{E3DB5570-AC77-4396-9748-4183DF7C8396}"/>
                </a:ext>
              </a:extLst>
            </p:cNvPr>
            <p:cNvSpPr txBox="1"/>
            <p:nvPr/>
          </p:nvSpPr>
          <p:spPr>
            <a:xfrm rot="16200000">
              <a:off x="8746453" y="3281942"/>
              <a:ext cx="199208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FIRST MODEL</a:t>
              </a:r>
              <a:endParaRPr lang="en-US" sz="24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9" name="Picture 98">
              <a:extLst>
                <a:ext uri="{FF2B5EF4-FFF2-40B4-BE49-F238E27FC236}">
                  <a16:creationId xmlns:a16="http://schemas.microsoft.com/office/drawing/2014/main" xmlns="" id="{F6ED4041-CDD9-443D-802E-47D438790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xmlns="" id="{E7044FAB-DB4A-4E59-B111-8CA4168E7FA4}"/>
              </a:ext>
            </a:extLst>
          </p:cNvPr>
          <p:cNvGrpSpPr/>
          <p:nvPr/>
        </p:nvGrpSpPr>
        <p:grpSpPr>
          <a:xfrm>
            <a:off x="-7638543" y="-1"/>
            <a:ext cx="8692331" cy="6858000"/>
            <a:chOff x="718505" y="-1"/>
            <a:chExt cx="8692331" cy="685800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xmlns="" id="{824F072A-08CC-4CC6-B5EF-C1833A244FA3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xmlns="" id="{A3C6C4A9-8B6A-429B-980E-26CD0C3A573E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xmlns="" id="{858AC381-BFD1-4A89-AE49-8ADC853A6849}"/>
                </a:ext>
              </a:extLst>
            </p:cNvPr>
            <p:cNvSpPr txBox="1"/>
            <p:nvPr/>
          </p:nvSpPr>
          <p:spPr>
            <a:xfrm rot="16200000">
              <a:off x="8091629" y="3251164"/>
              <a:ext cx="19920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limitations</a:t>
              </a:r>
              <a:endParaRPr lang="en-US" sz="28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xmlns="" id="{9DF2E944-82FA-495B-8A5C-9BDE2635538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xmlns="" id="{60E31D48-090A-4A9C-AF5C-4B0C49C47C7D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xmlns="" id="{3A79A714-CB74-4EFD-9BC1-A7F2F993842A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xmlns="" id="{B006C60A-833A-41C2-A553-8132E7B3A7DB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xmlns="" id="{95AECC6C-A520-4756-9163-08D14835D791}"/>
                </a:ext>
              </a:extLst>
            </p:cNvPr>
            <p:cNvSpPr txBox="1"/>
            <p:nvPr/>
          </p:nvSpPr>
          <p:spPr>
            <a:xfrm rot="16200000">
              <a:off x="-738260" y="3220386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conclusion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xmlns="" id="{0F8A56B9-A504-4035-8439-53ED4617B8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xmlns="" id="{FFECBB9F-A6DA-4867-8BFF-1EB9CC0E78D3}"/>
              </a:ext>
            </a:extLst>
          </p:cNvPr>
          <p:cNvGrpSpPr/>
          <p:nvPr/>
        </p:nvGrpSpPr>
        <p:grpSpPr>
          <a:xfrm>
            <a:off x="1350696" y="487061"/>
            <a:ext cx="662608" cy="523220"/>
            <a:chOff x="668600" y="2123782"/>
            <a:chExt cx="662608" cy="523220"/>
          </a:xfrm>
        </p:grpSpPr>
        <p:sp>
          <p:nvSpPr>
            <p:cNvPr id="110" name="Oval 109">
              <a:extLst>
                <a:ext uri="{FF2B5EF4-FFF2-40B4-BE49-F238E27FC236}">
                  <a16:creationId xmlns:a16="http://schemas.microsoft.com/office/drawing/2014/main" xmlns="" id="{758FFA05-60D3-49D7-AD33-70C14A462582}"/>
                </a:ext>
              </a:extLst>
            </p:cNvPr>
            <p:cNvSpPr/>
            <p:nvPr/>
          </p:nvSpPr>
          <p:spPr>
            <a:xfrm>
              <a:off x="732304" y="2123782"/>
              <a:ext cx="523220" cy="523220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xmlns="" id="{6F674720-AA72-463C-A9F5-CC05A31FD455}"/>
                </a:ext>
              </a:extLst>
            </p:cNvPr>
            <p:cNvSpPr txBox="1"/>
            <p:nvPr/>
          </p:nvSpPr>
          <p:spPr>
            <a:xfrm>
              <a:off x="668600" y="2154559"/>
              <a:ext cx="66260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smtClean="0">
                  <a:solidFill>
                    <a:srgbClr val="E6E7E9"/>
                  </a:solidFill>
                  <a:latin typeface="Tw Cen MT" panose="020B0602020104020603" pitchFamily="34" charset="0"/>
                </a:rPr>
                <a:t>02</a:t>
              </a:r>
              <a:endParaRPr lang="en-US" sz="2400" b="1" dirty="0">
                <a:solidFill>
                  <a:srgbClr val="E6E7E9"/>
                </a:solidFill>
                <a:latin typeface="Tw Cen MT" panose="020B0602020104020603" pitchFamily="34" charset="0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1817646" y="548615"/>
            <a:ext cx="38668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latin typeface="3ds" panose="02000503020000020004" pitchFamily="2" charset="0"/>
              </a:rPr>
              <a:t>MESHED CAD MODEL</a:t>
            </a:r>
            <a:endParaRPr lang="en-US" sz="2400" b="1" dirty="0">
              <a:latin typeface="3ds" panose="02000503020000020004" pitchFamily="2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6132" y="1374985"/>
            <a:ext cx="5315692" cy="4582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213924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xmlns="" id="{10781169-B7A4-446E-BD33-B9650367A7F9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xmlns="" id="{CED3AF08-30FC-4AFF-9C5C-99D0A7099514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xmlns="" id="{99AF1FBA-9557-484A-B305-EE590A192E9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xmlns="" id="{407E3AA2-679E-4924-AC1B-FE6C3A02C251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xmlns="" id="{CD9846FC-755F-4A0E-BAD3-A5D51C0E1E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xmlns="" id="{F00A67C9-4929-4EFF-9CB6-292640CD2738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xmlns="" id="{3E8CDB02-4760-4298-BC44-93A18EB02F13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xmlns="" id="{57C0FD50-5E69-463E-A01B-65E9D864A386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xmlns="" id="{04CBFB1D-37FD-419F-B98C-860BF5217905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analysis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xmlns="" id="{60B383F7-52C5-4FB7-AEC3-35A48D7354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xmlns="" id="{6F7667A6-1C16-4F0A-A162-61BD16E6BE6B}"/>
              </a:ext>
            </a:extLst>
          </p:cNvPr>
          <p:cNvGrpSpPr/>
          <p:nvPr/>
        </p:nvGrpSpPr>
        <p:grpSpPr>
          <a:xfrm>
            <a:off x="1184133" y="0"/>
            <a:ext cx="9961092" cy="6858000"/>
            <a:chOff x="491575" y="0"/>
            <a:chExt cx="9961092" cy="6858000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xmlns="" id="{0E8C29A9-4AAB-442C-A7A4-40DCCE0A9694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xmlns="" id="{81520FE7-5699-4290-9C3C-51E0C60ECC6B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xmlns="" id="{AFD50D6F-822B-4109-8B0C-BA004A0B7145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cad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xmlns="" id="{0376C61F-147B-441E-B32E-45D5BC1B6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xmlns="" id="{990CE96C-B0E8-49CB-B717-EBFFECB66027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5" name="Group 94">
            <a:extLst>
              <a:ext uri="{FF2B5EF4-FFF2-40B4-BE49-F238E27FC236}">
                <a16:creationId xmlns:a16="http://schemas.microsoft.com/office/drawing/2014/main" xmlns="" id="{4E70D3F9-D583-4ACD-8480-0F4A65ED3C83}"/>
              </a:ext>
            </a:extLst>
          </p:cNvPr>
          <p:cNvGrpSpPr/>
          <p:nvPr/>
        </p:nvGrpSpPr>
        <p:grpSpPr>
          <a:xfrm>
            <a:off x="1049062" y="0"/>
            <a:ext cx="9574094" cy="6858000"/>
            <a:chOff x="491575" y="0"/>
            <a:chExt cx="9574094" cy="6858000"/>
          </a:xfrm>
        </p:grpSpPr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xmlns="" id="{321108FC-08B5-45CC-AB47-1104119B25FD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xmlns="" id="{96A47C8C-7F88-484E-817B-572BEDC2BC69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xmlns="" id="{E3DB5570-AC77-4396-9748-4183DF7C8396}"/>
                </a:ext>
              </a:extLst>
            </p:cNvPr>
            <p:cNvSpPr txBox="1"/>
            <p:nvPr/>
          </p:nvSpPr>
          <p:spPr>
            <a:xfrm rot="16200000">
              <a:off x="8746453" y="3281942"/>
              <a:ext cx="199208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FIRST MODEL</a:t>
              </a:r>
              <a:endParaRPr lang="en-US" sz="24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9" name="Picture 98">
              <a:extLst>
                <a:ext uri="{FF2B5EF4-FFF2-40B4-BE49-F238E27FC236}">
                  <a16:creationId xmlns:a16="http://schemas.microsoft.com/office/drawing/2014/main" xmlns="" id="{F6ED4041-CDD9-443D-802E-47D438790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xmlns="" id="{E7044FAB-DB4A-4E59-B111-8CA4168E7FA4}"/>
              </a:ext>
            </a:extLst>
          </p:cNvPr>
          <p:cNvGrpSpPr/>
          <p:nvPr/>
        </p:nvGrpSpPr>
        <p:grpSpPr>
          <a:xfrm>
            <a:off x="-7638543" y="-1"/>
            <a:ext cx="8692331" cy="6858000"/>
            <a:chOff x="718505" y="-1"/>
            <a:chExt cx="8692331" cy="685800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xmlns="" id="{824F072A-08CC-4CC6-B5EF-C1833A244FA3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xmlns="" id="{A3C6C4A9-8B6A-429B-980E-26CD0C3A573E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xmlns="" id="{858AC381-BFD1-4A89-AE49-8ADC853A6849}"/>
                </a:ext>
              </a:extLst>
            </p:cNvPr>
            <p:cNvSpPr txBox="1"/>
            <p:nvPr/>
          </p:nvSpPr>
          <p:spPr>
            <a:xfrm rot="16200000">
              <a:off x="8091629" y="3251164"/>
              <a:ext cx="19920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limitations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xmlns="" id="{9DF2E944-82FA-495B-8A5C-9BDE2635538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xmlns="" id="{60E31D48-090A-4A9C-AF5C-4B0C49C47C7D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xmlns="" id="{3A79A714-CB74-4EFD-9BC1-A7F2F993842A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xmlns="" id="{B006C60A-833A-41C2-A553-8132E7B3A7DB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xmlns="" id="{95AECC6C-A520-4756-9163-08D14835D791}"/>
                </a:ext>
              </a:extLst>
            </p:cNvPr>
            <p:cNvSpPr txBox="1"/>
            <p:nvPr/>
          </p:nvSpPr>
          <p:spPr>
            <a:xfrm rot="16200000">
              <a:off x="-738260" y="3220386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conclusion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xmlns="" id="{0F8A56B9-A504-4035-8439-53ED4617B8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xmlns="" id="{FFECBB9F-A6DA-4867-8BFF-1EB9CC0E78D3}"/>
              </a:ext>
            </a:extLst>
          </p:cNvPr>
          <p:cNvGrpSpPr/>
          <p:nvPr/>
        </p:nvGrpSpPr>
        <p:grpSpPr>
          <a:xfrm>
            <a:off x="1350696" y="487061"/>
            <a:ext cx="662608" cy="523220"/>
            <a:chOff x="668600" y="2123782"/>
            <a:chExt cx="662608" cy="523220"/>
          </a:xfrm>
        </p:grpSpPr>
        <p:sp>
          <p:nvSpPr>
            <p:cNvPr id="110" name="Oval 109">
              <a:extLst>
                <a:ext uri="{FF2B5EF4-FFF2-40B4-BE49-F238E27FC236}">
                  <a16:creationId xmlns:a16="http://schemas.microsoft.com/office/drawing/2014/main" xmlns="" id="{758FFA05-60D3-49D7-AD33-70C14A462582}"/>
                </a:ext>
              </a:extLst>
            </p:cNvPr>
            <p:cNvSpPr/>
            <p:nvPr/>
          </p:nvSpPr>
          <p:spPr>
            <a:xfrm>
              <a:off x="732304" y="2123782"/>
              <a:ext cx="523220" cy="523220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xmlns="" id="{6F674720-AA72-463C-A9F5-CC05A31FD455}"/>
                </a:ext>
              </a:extLst>
            </p:cNvPr>
            <p:cNvSpPr txBox="1"/>
            <p:nvPr/>
          </p:nvSpPr>
          <p:spPr>
            <a:xfrm>
              <a:off x="668600" y="2154559"/>
              <a:ext cx="66260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smtClean="0">
                  <a:solidFill>
                    <a:srgbClr val="E6E7E9"/>
                  </a:solidFill>
                  <a:latin typeface="Tw Cen MT" panose="020B0602020104020603" pitchFamily="34" charset="0"/>
                </a:rPr>
                <a:t>03</a:t>
              </a:r>
              <a:endParaRPr lang="en-US" sz="2400" b="1" dirty="0">
                <a:solidFill>
                  <a:srgbClr val="E6E7E9"/>
                </a:solidFill>
                <a:latin typeface="Tw Cen MT" panose="020B0602020104020603" pitchFamily="34" charset="0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1817646" y="548615"/>
            <a:ext cx="38668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latin typeface="3ds" panose="02000503020000020004" pitchFamily="2" charset="0"/>
              </a:rPr>
              <a:t>STRESS ANALYSIS</a:t>
            </a:r>
            <a:endParaRPr lang="en-US" sz="2400" b="1" dirty="0">
              <a:latin typeface="3ds" panose="02000503020000020004" pitchFamily="2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9145" y="1526531"/>
            <a:ext cx="5492107" cy="4811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59731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xmlns="" id="{10781169-B7A4-446E-BD33-B9650367A7F9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xmlns="" id="{CED3AF08-30FC-4AFF-9C5C-99D0A7099514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xmlns="" id="{99AF1FBA-9557-484A-B305-EE590A192E9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xmlns="" id="{407E3AA2-679E-4924-AC1B-FE6C3A02C251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xmlns="" id="{CD9846FC-755F-4A0E-BAD3-A5D51C0E1E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xmlns="" id="{F00A67C9-4929-4EFF-9CB6-292640CD2738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xmlns="" id="{3E8CDB02-4760-4298-BC44-93A18EB02F13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xmlns="" id="{57C0FD50-5E69-463E-A01B-65E9D864A386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xmlns="" id="{04CBFB1D-37FD-419F-B98C-860BF5217905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analysis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xmlns="" id="{60B383F7-52C5-4FB7-AEC3-35A48D7354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xmlns="" id="{6F7667A6-1C16-4F0A-A162-61BD16E6BE6B}"/>
              </a:ext>
            </a:extLst>
          </p:cNvPr>
          <p:cNvGrpSpPr/>
          <p:nvPr/>
        </p:nvGrpSpPr>
        <p:grpSpPr>
          <a:xfrm>
            <a:off x="1184133" y="0"/>
            <a:ext cx="9961092" cy="6858000"/>
            <a:chOff x="491575" y="0"/>
            <a:chExt cx="9961092" cy="6858000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xmlns="" id="{0E8C29A9-4AAB-442C-A7A4-40DCCE0A9694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xmlns="" id="{81520FE7-5699-4290-9C3C-51E0C60ECC6B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xmlns="" id="{AFD50D6F-822B-4109-8B0C-BA004A0B7145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cad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xmlns="" id="{0376C61F-147B-441E-B32E-45D5BC1B6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xmlns="" id="{990CE96C-B0E8-49CB-B717-EBFFECB66027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5" name="Group 94">
            <a:extLst>
              <a:ext uri="{FF2B5EF4-FFF2-40B4-BE49-F238E27FC236}">
                <a16:creationId xmlns:a16="http://schemas.microsoft.com/office/drawing/2014/main" xmlns="" id="{4E70D3F9-D583-4ACD-8480-0F4A65ED3C83}"/>
              </a:ext>
            </a:extLst>
          </p:cNvPr>
          <p:cNvGrpSpPr/>
          <p:nvPr/>
        </p:nvGrpSpPr>
        <p:grpSpPr>
          <a:xfrm>
            <a:off x="1049062" y="0"/>
            <a:ext cx="9574094" cy="6858000"/>
            <a:chOff x="491575" y="0"/>
            <a:chExt cx="9574094" cy="6858000"/>
          </a:xfrm>
        </p:grpSpPr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xmlns="" id="{321108FC-08B5-45CC-AB47-1104119B25FD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xmlns="" id="{96A47C8C-7F88-484E-817B-572BEDC2BC69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xmlns="" id="{E3DB5570-AC77-4396-9748-4183DF7C8396}"/>
                </a:ext>
              </a:extLst>
            </p:cNvPr>
            <p:cNvSpPr txBox="1"/>
            <p:nvPr/>
          </p:nvSpPr>
          <p:spPr>
            <a:xfrm rot="16200000">
              <a:off x="8746453" y="3281942"/>
              <a:ext cx="199208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FIRST MODEL</a:t>
              </a:r>
              <a:endParaRPr lang="en-US" sz="24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9" name="Picture 98">
              <a:extLst>
                <a:ext uri="{FF2B5EF4-FFF2-40B4-BE49-F238E27FC236}">
                  <a16:creationId xmlns:a16="http://schemas.microsoft.com/office/drawing/2014/main" xmlns="" id="{F6ED4041-CDD9-443D-802E-47D438790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xmlns="" id="{E7044FAB-DB4A-4E59-B111-8CA4168E7FA4}"/>
              </a:ext>
            </a:extLst>
          </p:cNvPr>
          <p:cNvGrpSpPr/>
          <p:nvPr/>
        </p:nvGrpSpPr>
        <p:grpSpPr>
          <a:xfrm>
            <a:off x="-7638543" y="-1"/>
            <a:ext cx="8692331" cy="6858000"/>
            <a:chOff x="718505" y="-1"/>
            <a:chExt cx="8692331" cy="685800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xmlns="" id="{824F072A-08CC-4CC6-B5EF-C1833A244FA3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xmlns="" id="{A3C6C4A9-8B6A-429B-980E-26CD0C3A573E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xmlns="" id="{858AC381-BFD1-4A89-AE49-8ADC853A6849}"/>
                </a:ext>
              </a:extLst>
            </p:cNvPr>
            <p:cNvSpPr txBox="1"/>
            <p:nvPr/>
          </p:nvSpPr>
          <p:spPr>
            <a:xfrm rot="16200000">
              <a:off x="8091629" y="3251164"/>
              <a:ext cx="19920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limitations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xmlns="" id="{9DF2E944-82FA-495B-8A5C-9BDE2635538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xmlns="" id="{60E31D48-090A-4A9C-AF5C-4B0C49C47C7D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xmlns="" id="{3A79A714-CB74-4EFD-9BC1-A7F2F993842A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xmlns="" id="{B006C60A-833A-41C2-A553-8132E7B3A7DB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xmlns="" id="{95AECC6C-A520-4756-9163-08D14835D791}"/>
                </a:ext>
              </a:extLst>
            </p:cNvPr>
            <p:cNvSpPr txBox="1"/>
            <p:nvPr/>
          </p:nvSpPr>
          <p:spPr>
            <a:xfrm rot="16200000">
              <a:off x="-738260" y="3220386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conclusion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xmlns="" id="{0F8A56B9-A504-4035-8439-53ED4617B8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xmlns="" id="{FFECBB9F-A6DA-4867-8BFF-1EB9CC0E78D3}"/>
              </a:ext>
            </a:extLst>
          </p:cNvPr>
          <p:cNvGrpSpPr/>
          <p:nvPr/>
        </p:nvGrpSpPr>
        <p:grpSpPr>
          <a:xfrm>
            <a:off x="1350696" y="487061"/>
            <a:ext cx="662608" cy="523220"/>
            <a:chOff x="668600" y="2123782"/>
            <a:chExt cx="662608" cy="523220"/>
          </a:xfrm>
        </p:grpSpPr>
        <p:sp>
          <p:nvSpPr>
            <p:cNvPr id="110" name="Oval 109">
              <a:extLst>
                <a:ext uri="{FF2B5EF4-FFF2-40B4-BE49-F238E27FC236}">
                  <a16:creationId xmlns:a16="http://schemas.microsoft.com/office/drawing/2014/main" xmlns="" id="{758FFA05-60D3-49D7-AD33-70C14A462582}"/>
                </a:ext>
              </a:extLst>
            </p:cNvPr>
            <p:cNvSpPr/>
            <p:nvPr/>
          </p:nvSpPr>
          <p:spPr>
            <a:xfrm>
              <a:off x="732304" y="2123782"/>
              <a:ext cx="523220" cy="523220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xmlns="" id="{6F674720-AA72-463C-A9F5-CC05A31FD455}"/>
                </a:ext>
              </a:extLst>
            </p:cNvPr>
            <p:cNvSpPr txBox="1"/>
            <p:nvPr/>
          </p:nvSpPr>
          <p:spPr>
            <a:xfrm>
              <a:off x="668600" y="2154559"/>
              <a:ext cx="66260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smtClean="0">
                  <a:solidFill>
                    <a:srgbClr val="E6E7E9"/>
                  </a:solidFill>
                  <a:latin typeface="Tw Cen MT" panose="020B0602020104020603" pitchFamily="34" charset="0"/>
                </a:rPr>
                <a:t>04</a:t>
              </a:r>
              <a:endParaRPr lang="en-US" sz="2400" b="1" dirty="0">
                <a:solidFill>
                  <a:srgbClr val="E6E7E9"/>
                </a:solidFill>
                <a:latin typeface="Tw Cen MT" panose="020B0602020104020603" pitchFamily="34" charset="0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1817646" y="548615"/>
            <a:ext cx="38668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latin typeface="3ds" panose="02000503020000020004" pitchFamily="2" charset="0"/>
              </a:rPr>
              <a:t>STRAIN ANALYSIS</a:t>
            </a:r>
            <a:endParaRPr lang="en-US" sz="2400" b="1" dirty="0">
              <a:latin typeface="3ds" panose="02000503020000020004" pitchFamily="2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8312" y="1433233"/>
            <a:ext cx="6211692" cy="4892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6849237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885</TotalTime>
  <Words>299</Words>
  <Application>Microsoft Office PowerPoint</Application>
  <PresentationFormat>Widescreen</PresentationFormat>
  <Paragraphs>242</Paragraphs>
  <Slides>29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6" baseType="lpstr">
      <vt:lpstr>3ds</vt:lpstr>
      <vt:lpstr>Aharoni</vt:lpstr>
      <vt:lpstr>Arial</vt:lpstr>
      <vt:lpstr>Calibri</vt:lpstr>
      <vt:lpstr>Calibri Light</vt:lpstr>
      <vt:lpstr>Tw Cen MT</vt:lpstr>
      <vt:lpstr>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Golu</dc:creator>
  <cp:lastModifiedBy>Golu</cp:lastModifiedBy>
  <cp:revision>41</cp:revision>
  <dcterms:created xsi:type="dcterms:W3CDTF">2017-01-05T13:17:27Z</dcterms:created>
  <dcterms:modified xsi:type="dcterms:W3CDTF">2019-11-02T06:10:24Z</dcterms:modified>
</cp:coreProperties>
</file>

<file path=docProps/thumbnail.jpeg>
</file>